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9" r:id="rId3"/>
    <p:sldId id="263" r:id="rId4"/>
    <p:sldId id="261" r:id="rId5"/>
    <p:sldId id="266" r:id="rId6"/>
    <p:sldId id="265" r:id="rId7"/>
    <p:sldId id="268" r:id="rId8"/>
    <p:sldId id="269" r:id="rId9"/>
    <p:sldId id="264" r:id="rId10"/>
    <p:sldId id="270" r:id="rId11"/>
    <p:sldId id="267" r:id="rId12"/>
    <p:sldId id="262" r:id="rId13"/>
  </p:sldIdLst>
  <p:sldSz cx="12192000" cy="6858000"/>
  <p:notesSz cx="7010400" cy="92964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F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5498" autoAdjust="0"/>
  </p:normalViewPr>
  <p:slideViewPr>
    <p:cSldViewPr snapToGrid="0">
      <p:cViewPr varScale="1">
        <p:scale>
          <a:sx n="74" d="100"/>
          <a:sy n="74" d="100"/>
        </p:scale>
        <p:origin x="99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5.7554357062131391E-2"/>
          <c:y val="0.12573957678726608"/>
          <c:w val="0.92502455793806304"/>
          <c:h val="0.75844182707927454"/>
        </c:manualLayout>
      </c:layout>
      <c:barChart>
        <c:barDir val="col"/>
        <c:grouping val="clustered"/>
        <c:varyColors val="0"/>
        <c:ser>
          <c:idx val="0"/>
          <c:order val="0"/>
          <c:tx>
            <c:strRef>
              <c:f>Sheet1!$B$1</c:f>
              <c:strCache>
                <c:ptCount val="1"/>
                <c:pt idx="0">
                  <c:v>Company &amp; brand</c:v>
                </c:pt>
              </c:strCache>
            </c:strRef>
          </c:tx>
          <c:spPr>
            <a:solidFill>
              <a:srgbClr val="FFFF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Sheet1!$A$2:$A$3</c:f>
              <c:numCache>
                <c:formatCode>General</c:formatCode>
                <c:ptCount val="2"/>
              </c:numCache>
            </c:numRef>
          </c:cat>
          <c:val>
            <c:numRef>
              <c:f>Sheet1!$B$2:$B$3</c:f>
              <c:numCache>
                <c:formatCode>General</c:formatCode>
                <c:ptCount val="2"/>
                <c:pt idx="0" formatCode="0%">
                  <c:v>0.19</c:v>
                </c:pt>
              </c:numCache>
            </c:numRef>
          </c:val>
          <c:extLst>
            <c:ext xmlns:c16="http://schemas.microsoft.com/office/drawing/2014/chart" uri="{C3380CC4-5D6E-409C-BE32-E72D297353CC}">
              <c16:uniqueId val="{00000000-8B2C-46D5-8510-B7A762D089CE}"/>
            </c:ext>
          </c:extLst>
        </c:ser>
        <c:ser>
          <c:idx val="1"/>
          <c:order val="1"/>
          <c:tx>
            <c:strRef>
              <c:f>Sheet1!$C$1</c:f>
              <c:strCache>
                <c:ptCount val="1"/>
                <c:pt idx="0">
                  <c:v>Product &amp; service delivery</c:v>
                </c:pt>
              </c:strCache>
            </c:strRef>
          </c:tx>
          <c:spPr>
            <a:solidFill>
              <a:srgbClr val="FFFF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Sheet1!$A$2:$A$3</c:f>
              <c:numCache>
                <c:formatCode>General</c:formatCode>
                <c:ptCount val="2"/>
              </c:numCache>
            </c:numRef>
          </c:cat>
          <c:val>
            <c:numRef>
              <c:f>Sheet1!$C$2:$C$3</c:f>
              <c:numCache>
                <c:formatCode>General</c:formatCode>
                <c:ptCount val="2"/>
                <c:pt idx="0" formatCode="0%">
                  <c:v>0.19</c:v>
                </c:pt>
              </c:numCache>
            </c:numRef>
          </c:val>
          <c:extLst>
            <c:ext xmlns:c16="http://schemas.microsoft.com/office/drawing/2014/chart" uri="{C3380CC4-5D6E-409C-BE32-E72D297353CC}">
              <c16:uniqueId val="{00000001-8B2C-46D5-8510-B7A762D089CE}"/>
            </c:ext>
          </c:extLst>
        </c:ser>
        <c:ser>
          <c:idx val="2"/>
          <c:order val="2"/>
          <c:tx>
            <c:strRef>
              <c:f>Sheet1!$D$1</c:f>
              <c:strCache>
                <c:ptCount val="1"/>
                <c:pt idx="0">
                  <c:v>Value-to-price ratio</c:v>
                </c:pt>
              </c:strCache>
            </c:strRef>
          </c:tx>
          <c:spPr>
            <a:solidFill>
              <a:srgbClr val="FFFF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Sheet1!$A$2:$A$3</c:f>
              <c:numCache>
                <c:formatCode>General</c:formatCode>
                <c:ptCount val="2"/>
              </c:numCache>
            </c:numRef>
          </c:cat>
          <c:val>
            <c:numRef>
              <c:f>Sheet1!$D$2:$D$3</c:f>
              <c:numCache>
                <c:formatCode>General</c:formatCode>
                <c:ptCount val="2"/>
                <c:pt idx="0" formatCode="0%">
                  <c:v>0.09</c:v>
                </c:pt>
              </c:numCache>
            </c:numRef>
          </c:val>
          <c:extLst>
            <c:ext xmlns:c16="http://schemas.microsoft.com/office/drawing/2014/chart" uri="{C3380CC4-5D6E-409C-BE32-E72D297353CC}">
              <c16:uniqueId val="{00000002-8B2C-46D5-8510-B7A762D089CE}"/>
            </c:ext>
          </c:extLst>
        </c:ser>
        <c:ser>
          <c:idx val="3"/>
          <c:order val="3"/>
          <c:tx>
            <c:strRef>
              <c:f>Sheet1!$E$1</c:f>
              <c:strCache>
                <c:ptCount val="1"/>
                <c:pt idx="0">
                  <c:v>Advice experience</c:v>
                </c:pt>
              </c:strCache>
            </c:strRef>
          </c:tx>
          <c:spPr>
            <a:solidFill>
              <a:schemeClr val="accent1">
                <a:shade val="58000"/>
              </a:schemeClr>
            </a:solidFill>
            <a:ln>
              <a:noFill/>
            </a:ln>
            <a:effectLst/>
          </c:spPr>
          <c:invertIfNegative val="0"/>
          <c:dPt>
            <c:idx val="0"/>
            <c:invertIfNegative val="0"/>
            <c:bubble3D val="0"/>
            <c:spPr>
              <a:solidFill>
                <a:srgbClr val="000F6A"/>
              </a:solidFill>
              <a:ln>
                <a:noFill/>
              </a:ln>
              <a:effectLst/>
            </c:spPr>
            <c:extLst>
              <c:ext xmlns:c16="http://schemas.microsoft.com/office/drawing/2014/chart" uri="{C3380CC4-5D6E-409C-BE32-E72D297353CC}">
                <c16:uniqueId val="{00000004-8B2C-46D5-8510-B7A762D089CE}"/>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Sheet1!$A$2:$A$3</c:f>
              <c:numCache>
                <c:formatCode>General</c:formatCode>
                <c:ptCount val="2"/>
              </c:numCache>
            </c:numRef>
          </c:cat>
          <c:val>
            <c:numRef>
              <c:f>Sheet1!$E$2:$E$3</c:f>
              <c:numCache>
                <c:formatCode>General</c:formatCode>
                <c:ptCount val="2"/>
                <c:pt idx="0" formatCode="0%">
                  <c:v>0.53</c:v>
                </c:pt>
              </c:numCache>
            </c:numRef>
          </c:val>
          <c:extLst>
            <c:ext xmlns:c16="http://schemas.microsoft.com/office/drawing/2014/chart" uri="{C3380CC4-5D6E-409C-BE32-E72D297353CC}">
              <c16:uniqueId val="{00000003-8B2C-46D5-8510-B7A762D089CE}"/>
            </c:ext>
          </c:extLst>
        </c:ser>
        <c:dLbls>
          <c:showLegendKey val="0"/>
          <c:showVal val="0"/>
          <c:showCatName val="0"/>
          <c:showSerName val="0"/>
          <c:showPercent val="0"/>
          <c:showBubbleSize val="0"/>
        </c:dLbls>
        <c:gapWidth val="219"/>
        <c:overlap val="-27"/>
        <c:axId val="471866448"/>
        <c:axId val="471860544"/>
      </c:barChart>
      <c:catAx>
        <c:axId val="47186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71860544"/>
        <c:crosses val="autoZero"/>
        <c:auto val="1"/>
        <c:lblAlgn val="ctr"/>
        <c:lblOffset val="100"/>
        <c:noMultiLvlLbl val="0"/>
      </c:catAx>
      <c:valAx>
        <c:axId val="471860544"/>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71866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1">
  <a:schemeClr val="accent1"/>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7ED972-D0E7-45D6-ADA8-819183CB5F76}"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ACD997C8-28B4-4BCA-9621-4FDABD05AFC2}">
      <dgm:prSet phldrT="[Text]" custT="1"/>
      <dgm:spPr>
        <a:solidFill>
          <a:srgbClr val="FFFF00"/>
        </a:solidFill>
        <a:ln>
          <a:solidFill>
            <a:srgbClr val="FFFF00"/>
          </a:solidFill>
        </a:ln>
      </dgm:spPr>
      <dgm:t>
        <a:bodyPr/>
        <a:lstStyle/>
        <a:p>
          <a:r>
            <a:rPr lang="en-US" sz="1400" b="1" dirty="0">
              <a:solidFill>
                <a:srgbClr val="000F6A"/>
              </a:solidFill>
              <a:latin typeface="Segoe UI" panose="020B0502040204020203" pitchFamily="34" charset="0"/>
              <a:cs typeface="Segoe UI" panose="020B0502040204020203" pitchFamily="34" charset="0"/>
            </a:rPr>
            <a:t>Where advisers add most value </a:t>
          </a:r>
        </a:p>
      </dgm:t>
    </dgm:pt>
    <dgm:pt modelId="{6BD77D28-EDE1-4759-890E-CFB81F2BBA21}" type="parTrans" cxnId="{1FE8BDBE-73C8-4FC3-90BB-88B7AB3C76F2}">
      <dgm:prSet/>
      <dgm:spPr/>
      <dgm:t>
        <a:bodyPr/>
        <a:lstStyle/>
        <a:p>
          <a:endParaRPr lang="en-US"/>
        </a:p>
      </dgm:t>
    </dgm:pt>
    <dgm:pt modelId="{6581C32E-A134-481D-84FA-8D349EA0B6B1}" type="sibTrans" cxnId="{1FE8BDBE-73C8-4FC3-90BB-88B7AB3C76F2}">
      <dgm:prSet/>
      <dgm:spPr/>
      <dgm:t>
        <a:bodyPr/>
        <a:lstStyle/>
        <a:p>
          <a:endParaRPr lang="en-US"/>
        </a:p>
      </dgm:t>
    </dgm:pt>
    <dgm:pt modelId="{D3E6F3BE-F1BC-49B0-B091-6F2F412F36B2}">
      <dgm:prSet phldrT="[Text]" custT="1"/>
      <dgm:spPr>
        <a:solidFill>
          <a:srgbClr val="000F6A"/>
        </a:solidFill>
        <a:ln>
          <a:solidFill>
            <a:srgbClr val="FFFF00"/>
          </a:solidFill>
        </a:ln>
      </dgm:spPr>
      <dgm:t>
        <a:bodyPr/>
        <a:lstStyle/>
        <a:p>
          <a:r>
            <a:rPr lang="en-US" sz="1400" b="1" dirty="0">
              <a:solidFill>
                <a:srgbClr val="FFFF00"/>
              </a:solidFill>
              <a:latin typeface="Segoe UI" panose="020B0502040204020203" pitchFamily="34" charset="0"/>
              <a:cs typeface="Segoe UI" panose="020B0502040204020203" pitchFamily="34" charset="0"/>
            </a:rPr>
            <a:t>Client generation</a:t>
          </a:r>
        </a:p>
      </dgm:t>
    </dgm:pt>
    <dgm:pt modelId="{EB805FC8-53D4-493B-B21B-24037F9D617C}" type="parTrans" cxnId="{EFAFBFA7-8EBF-4AE7-8394-5B6024EEB63E}">
      <dgm:prSet/>
      <dgm:spPr/>
      <dgm:t>
        <a:bodyPr/>
        <a:lstStyle/>
        <a:p>
          <a:endParaRPr lang="en-US"/>
        </a:p>
      </dgm:t>
    </dgm:pt>
    <dgm:pt modelId="{BBCD1059-08B1-45A2-91C7-34A4C45EF1CA}" type="sibTrans" cxnId="{EFAFBFA7-8EBF-4AE7-8394-5B6024EEB63E}">
      <dgm:prSet/>
      <dgm:spPr/>
      <dgm:t>
        <a:bodyPr/>
        <a:lstStyle/>
        <a:p>
          <a:endParaRPr lang="en-US"/>
        </a:p>
      </dgm:t>
    </dgm:pt>
    <dgm:pt modelId="{7409B98F-1877-4CB0-A99F-52EE584C5819}">
      <dgm:prSet phldrT="[Text]" custT="1"/>
      <dgm:spPr>
        <a:solidFill>
          <a:srgbClr val="000F6A"/>
        </a:solidFill>
        <a:ln>
          <a:solidFill>
            <a:srgbClr val="FFFF00"/>
          </a:solidFill>
        </a:ln>
      </dgm:spPr>
      <dgm:t>
        <a:bodyPr/>
        <a:lstStyle/>
        <a:p>
          <a:r>
            <a:rPr lang="en-US" sz="1400" b="1" dirty="0">
              <a:solidFill>
                <a:srgbClr val="FFFF00"/>
              </a:solidFill>
              <a:latin typeface="Segoe UI" panose="020B0502040204020203" pitchFamily="34" charset="0"/>
              <a:cs typeface="Segoe UI" panose="020B0502040204020203" pitchFamily="34" charset="0"/>
            </a:rPr>
            <a:t>Client interaction</a:t>
          </a:r>
        </a:p>
      </dgm:t>
    </dgm:pt>
    <dgm:pt modelId="{A97E717B-2434-419B-968B-B7D89ECE2866}" type="parTrans" cxnId="{CC9F74AC-5AAB-4DA0-92B6-3FA2C608BC5B}">
      <dgm:prSet/>
      <dgm:spPr/>
      <dgm:t>
        <a:bodyPr/>
        <a:lstStyle/>
        <a:p>
          <a:endParaRPr lang="en-US"/>
        </a:p>
      </dgm:t>
    </dgm:pt>
    <dgm:pt modelId="{8D8497D4-6D34-441D-B397-0AFBE1C8398B}" type="sibTrans" cxnId="{CC9F74AC-5AAB-4DA0-92B6-3FA2C608BC5B}">
      <dgm:prSet/>
      <dgm:spPr/>
      <dgm:t>
        <a:bodyPr/>
        <a:lstStyle/>
        <a:p>
          <a:endParaRPr lang="en-US"/>
        </a:p>
      </dgm:t>
    </dgm:pt>
    <dgm:pt modelId="{44700AF6-AB18-4CDC-90A6-71E0E7ACD681}">
      <dgm:prSet phldrT="[Text]" custT="1"/>
      <dgm:spPr>
        <a:solidFill>
          <a:srgbClr val="000F6A"/>
        </a:solidFill>
        <a:ln>
          <a:solidFill>
            <a:srgbClr val="FFFF00"/>
          </a:solidFill>
        </a:ln>
      </dgm:spPr>
      <dgm:t>
        <a:bodyPr/>
        <a:lstStyle/>
        <a:p>
          <a:r>
            <a:rPr lang="en-US" sz="1400" b="1" dirty="0">
              <a:solidFill>
                <a:srgbClr val="FFFF00"/>
              </a:solidFill>
              <a:latin typeface="Segoe UI" panose="020B0502040204020203" pitchFamily="34" charset="0"/>
              <a:cs typeface="Segoe UI" panose="020B0502040204020203" pitchFamily="34" charset="0"/>
            </a:rPr>
            <a:t>Client service</a:t>
          </a:r>
        </a:p>
      </dgm:t>
    </dgm:pt>
    <dgm:pt modelId="{1BB153EF-2000-461C-94F9-845A0DB871B8}" type="parTrans" cxnId="{362B3860-201E-4C94-949B-374E500DA408}">
      <dgm:prSet/>
      <dgm:spPr/>
      <dgm:t>
        <a:bodyPr/>
        <a:lstStyle/>
        <a:p>
          <a:endParaRPr lang="en-US"/>
        </a:p>
      </dgm:t>
    </dgm:pt>
    <dgm:pt modelId="{50816630-B72E-40A0-AE57-BD17CF1E44FC}" type="sibTrans" cxnId="{362B3860-201E-4C94-949B-374E500DA408}">
      <dgm:prSet/>
      <dgm:spPr/>
      <dgm:t>
        <a:bodyPr/>
        <a:lstStyle/>
        <a:p>
          <a:endParaRPr lang="en-US"/>
        </a:p>
      </dgm:t>
    </dgm:pt>
    <dgm:pt modelId="{2EB84CA5-A590-46DB-8897-143D085A84C3}">
      <dgm:prSet phldrT="[Text]" custT="1"/>
      <dgm:spPr>
        <a:solidFill>
          <a:srgbClr val="000F6A"/>
        </a:solidFill>
        <a:ln>
          <a:solidFill>
            <a:srgbClr val="FFFF00"/>
          </a:solidFill>
        </a:ln>
      </dgm:spPr>
      <dgm:t>
        <a:bodyPr/>
        <a:lstStyle/>
        <a:p>
          <a:r>
            <a:rPr lang="en-US" sz="1400" b="1" dirty="0">
              <a:solidFill>
                <a:srgbClr val="FFFF00"/>
              </a:solidFill>
              <a:latin typeface="Segoe UI" panose="020B0502040204020203" pitchFamily="34" charset="0"/>
              <a:cs typeface="Segoe UI" panose="020B0502040204020203" pitchFamily="34" charset="0"/>
            </a:rPr>
            <a:t>Marketing</a:t>
          </a:r>
        </a:p>
      </dgm:t>
    </dgm:pt>
    <dgm:pt modelId="{F2289405-51EA-4AF8-AC0D-25677247C763}" type="parTrans" cxnId="{F217BFE7-FD00-4154-8E82-66681235566E}">
      <dgm:prSet/>
      <dgm:spPr/>
      <dgm:t>
        <a:bodyPr/>
        <a:lstStyle/>
        <a:p>
          <a:endParaRPr lang="en-US"/>
        </a:p>
      </dgm:t>
    </dgm:pt>
    <dgm:pt modelId="{A14D0062-C96C-47CB-97D3-7F3D0207597D}" type="sibTrans" cxnId="{F217BFE7-FD00-4154-8E82-66681235566E}">
      <dgm:prSet/>
      <dgm:spPr/>
      <dgm:t>
        <a:bodyPr/>
        <a:lstStyle/>
        <a:p>
          <a:endParaRPr lang="en-US"/>
        </a:p>
      </dgm:t>
    </dgm:pt>
    <dgm:pt modelId="{EBBA0872-4E38-42F9-B6BD-ED9AF55C3A26}" type="pres">
      <dgm:prSet presAssocID="{597ED972-D0E7-45D6-ADA8-819183CB5F76}" presName="diagram" presStyleCnt="0">
        <dgm:presLayoutVars>
          <dgm:chMax val="1"/>
          <dgm:dir/>
          <dgm:animLvl val="ctr"/>
          <dgm:resizeHandles val="exact"/>
        </dgm:presLayoutVars>
      </dgm:prSet>
      <dgm:spPr/>
    </dgm:pt>
    <dgm:pt modelId="{CD5957C6-7B7D-46FF-80C3-C3B183A788E5}" type="pres">
      <dgm:prSet presAssocID="{597ED972-D0E7-45D6-ADA8-819183CB5F76}" presName="matrix" presStyleCnt="0"/>
      <dgm:spPr/>
    </dgm:pt>
    <dgm:pt modelId="{45A6E687-DE2C-40A1-86F2-0E07A52E7B54}" type="pres">
      <dgm:prSet presAssocID="{597ED972-D0E7-45D6-ADA8-819183CB5F76}" presName="tile1" presStyleLbl="node1" presStyleIdx="0" presStyleCnt="4"/>
      <dgm:spPr/>
    </dgm:pt>
    <dgm:pt modelId="{90B623D2-0089-426E-8E35-26F45A7B726D}" type="pres">
      <dgm:prSet presAssocID="{597ED972-D0E7-45D6-ADA8-819183CB5F76}" presName="tile1text" presStyleLbl="node1" presStyleIdx="0" presStyleCnt="4">
        <dgm:presLayoutVars>
          <dgm:chMax val="0"/>
          <dgm:chPref val="0"/>
          <dgm:bulletEnabled val="1"/>
        </dgm:presLayoutVars>
      </dgm:prSet>
      <dgm:spPr/>
    </dgm:pt>
    <dgm:pt modelId="{731E8B8A-BD58-4E09-8082-5146D55BF3CD}" type="pres">
      <dgm:prSet presAssocID="{597ED972-D0E7-45D6-ADA8-819183CB5F76}" presName="tile2" presStyleLbl="node1" presStyleIdx="1" presStyleCnt="4"/>
      <dgm:spPr/>
    </dgm:pt>
    <dgm:pt modelId="{DD36F405-60F3-45A2-8326-352C42D0A9EB}" type="pres">
      <dgm:prSet presAssocID="{597ED972-D0E7-45D6-ADA8-819183CB5F76}" presName="tile2text" presStyleLbl="node1" presStyleIdx="1" presStyleCnt="4">
        <dgm:presLayoutVars>
          <dgm:chMax val="0"/>
          <dgm:chPref val="0"/>
          <dgm:bulletEnabled val="1"/>
        </dgm:presLayoutVars>
      </dgm:prSet>
      <dgm:spPr/>
    </dgm:pt>
    <dgm:pt modelId="{731CD3DA-0A73-412B-B780-BA68428B9735}" type="pres">
      <dgm:prSet presAssocID="{597ED972-D0E7-45D6-ADA8-819183CB5F76}" presName="tile3" presStyleLbl="node1" presStyleIdx="2" presStyleCnt="4"/>
      <dgm:spPr/>
    </dgm:pt>
    <dgm:pt modelId="{24E6BC66-DF46-40F1-A39F-CDD823920334}" type="pres">
      <dgm:prSet presAssocID="{597ED972-D0E7-45D6-ADA8-819183CB5F76}" presName="tile3text" presStyleLbl="node1" presStyleIdx="2" presStyleCnt="4">
        <dgm:presLayoutVars>
          <dgm:chMax val="0"/>
          <dgm:chPref val="0"/>
          <dgm:bulletEnabled val="1"/>
        </dgm:presLayoutVars>
      </dgm:prSet>
      <dgm:spPr/>
    </dgm:pt>
    <dgm:pt modelId="{087B0875-DCB7-400D-8FC3-692CB6B4C470}" type="pres">
      <dgm:prSet presAssocID="{597ED972-D0E7-45D6-ADA8-819183CB5F76}" presName="tile4" presStyleLbl="node1" presStyleIdx="3" presStyleCnt="4"/>
      <dgm:spPr/>
    </dgm:pt>
    <dgm:pt modelId="{17D885F3-7E1E-43A4-B402-9C6CF9FAD7F8}" type="pres">
      <dgm:prSet presAssocID="{597ED972-D0E7-45D6-ADA8-819183CB5F76}" presName="tile4text" presStyleLbl="node1" presStyleIdx="3" presStyleCnt="4">
        <dgm:presLayoutVars>
          <dgm:chMax val="0"/>
          <dgm:chPref val="0"/>
          <dgm:bulletEnabled val="1"/>
        </dgm:presLayoutVars>
      </dgm:prSet>
      <dgm:spPr/>
    </dgm:pt>
    <dgm:pt modelId="{76D049EB-BDFB-4758-A9DC-1AF592CA2BC7}" type="pres">
      <dgm:prSet presAssocID="{597ED972-D0E7-45D6-ADA8-819183CB5F76}" presName="centerTile" presStyleLbl="fgShp" presStyleIdx="0" presStyleCnt="1">
        <dgm:presLayoutVars>
          <dgm:chMax val="0"/>
          <dgm:chPref val="0"/>
        </dgm:presLayoutVars>
      </dgm:prSet>
      <dgm:spPr/>
    </dgm:pt>
  </dgm:ptLst>
  <dgm:cxnLst>
    <dgm:cxn modelId="{B767050E-6CAD-462B-807F-5EC89739F4FB}" type="presOf" srcId="{597ED972-D0E7-45D6-ADA8-819183CB5F76}" destId="{EBBA0872-4E38-42F9-B6BD-ED9AF55C3A26}" srcOrd="0" destOrd="0" presId="urn:microsoft.com/office/officeart/2005/8/layout/matrix1"/>
    <dgm:cxn modelId="{362B3860-201E-4C94-949B-374E500DA408}" srcId="{ACD997C8-28B4-4BCA-9621-4FDABD05AFC2}" destId="{44700AF6-AB18-4CDC-90A6-71E0E7ACD681}" srcOrd="2" destOrd="0" parTransId="{1BB153EF-2000-461C-94F9-845A0DB871B8}" sibTransId="{50816630-B72E-40A0-AE57-BD17CF1E44FC}"/>
    <dgm:cxn modelId="{F28CC561-4F26-427A-A372-37C1CDE58BD9}" type="presOf" srcId="{D3E6F3BE-F1BC-49B0-B091-6F2F412F36B2}" destId="{90B623D2-0089-426E-8E35-26F45A7B726D}" srcOrd="1" destOrd="0" presId="urn:microsoft.com/office/officeart/2005/8/layout/matrix1"/>
    <dgm:cxn modelId="{62D86D44-EA9E-4930-ACFE-AD4D71D39155}" type="presOf" srcId="{7409B98F-1877-4CB0-A99F-52EE584C5819}" destId="{731E8B8A-BD58-4E09-8082-5146D55BF3CD}" srcOrd="0" destOrd="0" presId="urn:microsoft.com/office/officeart/2005/8/layout/matrix1"/>
    <dgm:cxn modelId="{99AFD982-FF00-407F-9E92-3DA8A17E7FBD}" type="presOf" srcId="{2EB84CA5-A590-46DB-8897-143D085A84C3}" destId="{087B0875-DCB7-400D-8FC3-692CB6B4C470}" srcOrd="0" destOrd="0" presId="urn:microsoft.com/office/officeart/2005/8/layout/matrix1"/>
    <dgm:cxn modelId="{324FFA98-B18D-4D95-ACA7-EA42B4B12D79}" type="presOf" srcId="{2EB84CA5-A590-46DB-8897-143D085A84C3}" destId="{17D885F3-7E1E-43A4-B402-9C6CF9FAD7F8}" srcOrd="1" destOrd="0" presId="urn:microsoft.com/office/officeart/2005/8/layout/matrix1"/>
    <dgm:cxn modelId="{2E2EBAA3-7507-49F0-9483-33FBE7579562}" type="presOf" srcId="{44700AF6-AB18-4CDC-90A6-71E0E7ACD681}" destId="{731CD3DA-0A73-412B-B780-BA68428B9735}" srcOrd="0" destOrd="0" presId="urn:microsoft.com/office/officeart/2005/8/layout/matrix1"/>
    <dgm:cxn modelId="{E9C49CA4-344F-47F3-86B5-03A8103C993B}" type="presOf" srcId="{ACD997C8-28B4-4BCA-9621-4FDABD05AFC2}" destId="{76D049EB-BDFB-4758-A9DC-1AF592CA2BC7}" srcOrd="0" destOrd="0" presId="urn:microsoft.com/office/officeart/2005/8/layout/matrix1"/>
    <dgm:cxn modelId="{EFAFBFA7-8EBF-4AE7-8394-5B6024EEB63E}" srcId="{ACD997C8-28B4-4BCA-9621-4FDABD05AFC2}" destId="{D3E6F3BE-F1BC-49B0-B091-6F2F412F36B2}" srcOrd="0" destOrd="0" parTransId="{EB805FC8-53D4-493B-B21B-24037F9D617C}" sibTransId="{BBCD1059-08B1-45A2-91C7-34A4C45EF1CA}"/>
    <dgm:cxn modelId="{CC9F74AC-5AAB-4DA0-92B6-3FA2C608BC5B}" srcId="{ACD997C8-28B4-4BCA-9621-4FDABD05AFC2}" destId="{7409B98F-1877-4CB0-A99F-52EE584C5819}" srcOrd="1" destOrd="0" parTransId="{A97E717B-2434-419B-968B-B7D89ECE2866}" sibTransId="{8D8497D4-6D34-441D-B397-0AFBE1C8398B}"/>
    <dgm:cxn modelId="{1FE8BDBE-73C8-4FC3-90BB-88B7AB3C76F2}" srcId="{597ED972-D0E7-45D6-ADA8-819183CB5F76}" destId="{ACD997C8-28B4-4BCA-9621-4FDABD05AFC2}" srcOrd="0" destOrd="0" parTransId="{6BD77D28-EDE1-4759-890E-CFB81F2BBA21}" sibTransId="{6581C32E-A134-481D-84FA-8D349EA0B6B1}"/>
    <dgm:cxn modelId="{E9DCCAC7-BE2F-4C38-8324-4CF16E6DABC4}" type="presOf" srcId="{7409B98F-1877-4CB0-A99F-52EE584C5819}" destId="{DD36F405-60F3-45A2-8326-352C42D0A9EB}" srcOrd="1" destOrd="0" presId="urn:microsoft.com/office/officeart/2005/8/layout/matrix1"/>
    <dgm:cxn modelId="{C8E76ACD-7690-4B26-814B-D6F4BE351908}" type="presOf" srcId="{44700AF6-AB18-4CDC-90A6-71E0E7ACD681}" destId="{24E6BC66-DF46-40F1-A39F-CDD823920334}" srcOrd="1" destOrd="0" presId="urn:microsoft.com/office/officeart/2005/8/layout/matrix1"/>
    <dgm:cxn modelId="{A2106CE0-128A-42B8-B2B7-84BD8A7B2447}" type="presOf" srcId="{D3E6F3BE-F1BC-49B0-B091-6F2F412F36B2}" destId="{45A6E687-DE2C-40A1-86F2-0E07A52E7B54}" srcOrd="0" destOrd="0" presId="urn:microsoft.com/office/officeart/2005/8/layout/matrix1"/>
    <dgm:cxn modelId="{F217BFE7-FD00-4154-8E82-66681235566E}" srcId="{ACD997C8-28B4-4BCA-9621-4FDABD05AFC2}" destId="{2EB84CA5-A590-46DB-8897-143D085A84C3}" srcOrd="3" destOrd="0" parTransId="{F2289405-51EA-4AF8-AC0D-25677247C763}" sibTransId="{A14D0062-C96C-47CB-97D3-7F3D0207597D}"/>
    <dgm:cxn modelId="{BE5D23B8-942B-4573-AD7E-DC6B46BCF4E7}" type="presParOf" srcId="{EBBA0872-4E38-42F9-B6BD-ED9AF55C3A26}" destId="{CD5957C6-7B7D-46FF-80C3-C3B183A788E5}" srcOrd="0" destOrd="0" presId="urn:microsoft.com/office/officeart/2005/8/layout/matrix1"/>
    <dgm:cxn modelId="{2EBCD9DC-C4F0-4549-BDFC-2C859C260AC0}" type="presParOf" srcId="{CD5957C6-7B7D-46FF-80C3-C3B183A788E5}" destId="{45A6E687-DE2C-40A1-86F2-0E07A52E7B54}" srcOrd="0" destOrd="0" presId="urn:microsoft.com/office/officeart/2005/8/layout/matrix1"/>
    <dgm:cxn modelId="{BB12228F-EA24-4F8E-BBEE-CE3182D578AF}" type="presParOf" srcId="{CD5957C6-7B7D-46FF-80C3-C3B183A788E5}" destId="{90B623D2-0089-426E-8E35-26F45A7B726D}" srcOrd="1" destOrd="0" presId="urn:microsoft.com/office/officeart/2005/8/layout/matrix1"/>
    <dgm:cxn modelId="{3D29A6AB-B22D-479C-9A2C-F5B7BF8DC4F5}" type="presParOf" srcId="{CD5957C6-7B7D-46FF-80C3-C3B183A788E5}" destId="{731E8B8A-BD58-4E09-8082-5146D55BF3CD}" srcOrd="2" destOrd="0" presId="urn:microsoft.com/office/officeart/2005/8/layout/matrix1"/>
    <dgm:cxn modelId="{E3F594E6-1F73-454B-9B0A-1BE79245FCC9}" type="presParOf" srcId="{CD5957C6-7B7D-46FF-80C3-C3B183A788E5}" destId="{DD36F405-60F3-45A2-8326-352C42D0A9EB}" srcOrd="3" destOrd="0" presId="urn:microsoft.com/office/officeart/2005/8/layout/matrix1"/>
    <dgm:cxn modelId="{141773D3-CAE6-4B10-857D-EEF1526DCC48}" type="presParOf" srcId="{CD5957C6-7B7D-46FF-80C3-C3B183A788E5}" destId="{731CD3DA-0A73-412B-B780-BA68428B9735}" srcOrd="4" destOrd="0" presId="urn:microsoft.com/office/officeart/2005/8/layout/matrix1"/>
    <dgm:cxn modelId="{5AC06B30-B148-4540-BA09-843DA82610A7}" type="presParOf" srcId="{CD5957C6-7B7D-46FF-80C3-C3B183A788E5}" destId="{24E6BC66-DF46-40F1-A39F-CDD823920334}" srcOrd="5" destOrd="0" presId="urn:microsoft.com/office/officeart/2005/8/layout/matrix1"/>
    <dgm:cxn modelId="{60DF93A9-3973-4728-85E1-86E595D8F3ED}" type="presParOf" srcId="{CD5957C6-7B7D-46FF-80C3-C3B183A788E5}" destId="{087B0875-DCB7-400D-8FC3-692CB6B4C470}" srcOrd="6" destOrd="0" presId="urn:microsoft.com/office/officeart/2005/8/layout/matrix1"/>
    <dgm:cxn modelId="{9C09FB4C-97AA-4639-AC77-1275CC2E15B4}" type="presParOf" srcId="{CD5957C6-7B7D-46FF-80C3-C3B183A788E5}" destId="{17D885F3-7E1E-43A4-B402-9C6CF9FAD7F8}" srcOrd="7" destOrd="0" presId="urn:microsoft.com/office/officeart/2005/8/layout/matrix1"/>
    <dgm:cxn modelId="{9AD9DAA7-FFD6-44D1-92D8-4D844373E4E4}" type="presParOf" srcId="{EBBA0872-4E38-42F9-B6BD-ED9AF55C3A26}" destId="{76D049EB-BDFB-4758-A9DC-1AF592CA2BC7}" srcOrd="1" destOrd="0" presId="urn:microsoft.com/office/officeart/2005/8/layout/matrix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7ED972-D0E7-45D6-ADA8-819183CB5F76}"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ACD997C8-28B4-4BCA-9621-4FDABD05AFC2}">
      <dgm:prSet phldrT="[Text]" custT="1"/>
      <dgm:spPr>
        <a:solidFill>
          <a:srgbClr val="FFFF00"/>
        </a:solidFill>
      </dgm:spPr>
      <dgm:t>
        <a:bodyPr/>
        <a:lstStyle/>
        <a:p>
          <a:r>
            <a:rPr lang="en-US" sz="1400" b="1" dirty="0">
              <a:solidFill>
                <a:srgbClr val="000F6A"/>
              </a:solidFill>
              <a:latin typeface="Segoe UI" panose="020B0502040204020203" pitchFamily="34" charset="0"/>
              <a:cs typeface="Segoe UI" panose="020B0502040204020203" pitchFamily="34" charset="0"/>
            </a:rPr>
            <a:t>Power of partnership </a:t>
          </a:r>
        </a:p>
      </dgm:t>
    </dgm:pt>
    <dgm:pt modelId="{6BD77D28-EDE1-4759-890E-CFB81F2BBA21}" type="parTrans" cxnId="{1FE8BDBE-73C8-4FC3-90BB-88B7AB3C76F2}">
      <dgm:prSet/>
      <dgm:spPr/>
      <dgm:t>
        <a:bodyPr/>
        <a:lstStyle/>
        <a:p>
          <a:endParaRPr lang="en-US"/>
        </a:p>
      </dgm:t>
    </dgm:pt>
    <dgm:pt modelId="{6581C32E-A134-481D-84FA-8D349EA0B6B1}" type="sibTrans" cxnId="{1FE8BDBE-73C8-4FC3-90BB-88B7AB3C76F2}">
      <dgm:prSet/>
      <dgm:spPr/>
      <dgm:t>
        <a:bodyPr/>
        <a:lstStyle/>
        <a:p>
          <a:endParaRPr lang="en-US"/>
        </a:p>
      </dgm:t>
    </dgm:pt>
    <dgm:pt modelId="{D3E6F3BE-F1BC-49B0-B091-6F2F412F36B2}">
      <dgm:prSet phldrT="[Text]" custT="1"/>
      <dgm:spPr>
        <a:solidFill>
          <a:srgbClr val="000F6A"/>
        </a:solidFill>
        <a:ln>
          <a:solidFill>
            <a:srgbClr val="FFFF00"/>
          </a:solidFill>
        </a:ln>
      </dgm:spPr>
      <dgm:t>
        <a:bodyPr/>
        <a:lstStyle/>
        <a:p>
          <a:r>
            <a:rPr lang="en-US" sz="1400" b="1" dirty="0">
              <a:solidFill>
                <a:srgbClr val="FFFF00"/>
              </a:solidFill>
              <a:latin typeface="Segoe UI" panose="020B0502040204020203" pitchFamily="34" charset="0"/>
              <a:cs typeface="Segoe UI" panose="020B0502040204020203" pitchFamily="34" charset="0"/>
            </a:rPr>
            <a:t>Knowing clients</a:t>
          </a:r>
        </a:p>
      </dgm:t>
    </dgm:pt>
    <dgm:pt modelId="{EB805FC8-53D4-493B-B21B-24037F9D617C}" type="parTrans" cxnId="{EFAFBFA7-8EBF-4AE7-8394-5B6024EEB63E}">
      <dgm:prSet/>
      <dgm:spPr/>
      <dgm:t>
        <a:bodyPr/>
        <a:lstStyle/>
        <a:p>
          <a:endParaRPr lang="en-US"/>
        </a:p>
      </dgm:t>
    </dgm:pt>
    <dgm:pt modelId="{BBCD1059-08B1-45A2-91C7-34A4C45EF1CA}" type="sibTrans" cxnId="{EFAFBFA7-8EBF-4AE7-8394-5B6024EEB63E}">
      <dgm:prSet/>
      <dgm:spPr/>
      <dgm:t>
        <a:bodyPr/>
        <a:lstStyle/>
        <a:p>
          <a:endParaRPr lang="en-US"/>
        </a:p>
      </dgm:t>
    </dgm:pt>
    <dgm:pt modelId="{7409B98F-1877-4CB0-A99F-52EE584C5819}">
      <dgm:prSet phldrT="[Text]" custT="1"/>
      <dgm:spPr>
        <a:solidFill>
          <a:srgbClr val="000F6A"/>
        </a:solidFill>
        <a:ln>
          <a:solidFill>
            <a:srgbClr val="FFFF00"/>
          </a:solidFill>
        </a:ln>
      </dgm:spPr>
      <dgm:t>
        <a:bodyPr/>
        <a:lstStyle/>
        <a:p>
          <a:r>
            <a:rPr lang="en-US" sz="1400" b="1" dirty="0">
              <a:solidFill>
                <a:srgbClr val="FFFF00"/>
              </a:solidFill>
              <a:latin typeface="Segoe UI" panose="020B0502040204020203" pitchFamily="34" charset="0"/>
              <a:cs typeface="Segoe UI" panose="020B0502040204020203" pitchFamily="34" charset="0"/>
            </a:rPr>
            <a:t>Client strategy</a:t>
          </a:r>
        </a:p>
      </dgm:t>
    </dgm:pt>
    <dgm:pt modelId="{A97E717B-2434-419B-968B-B7D89ECE2866}" type="parTrans" cxnId="{CC9F74AC-5AAB-4DA0-92B6-3FA2C608BC5B}">
      <dgm:prSet/>
      <dgm:spPr/>
      <dgm:t>
        <a:bodyPr/>
        <a:lstStyle/>
        <a:p>
          <a:endParaRPr lang="en-US"/>
        </a:p>
      </dgm:t>
    </dgm:pt>
    <dgm:pt modelId="{8D8497D4-6D34-441D-B397-0AFBE1C8398B}" type="sibTrans" cxnId="{CC9F74AC-5AAB-4DA0-92B6-3FA2C608BC5B}">
      <dgm:prSet/>
      <dgm:spPr/>
      <dgm:t>
        <a:bodyPr/>
        <a:lstStyle/>
        <a:p>
          <a:endParaRPr lang="en-US"/>
        </a:p>
      </dgm:t>
    </dgm:pt>
    <dgm:pt modelId="{44700AF6-AB18-4CDC-90A6-71E0E7ACD681}">
      <dgm:prSet phldrT="[Text]" custT="1"/>
      <dgm:spPr>
        <a:solidFill>
          <a:srgbClr val="000F6A"/>
        </a:solidFill>
        <a:ln>
          <a:solidFill>
            <a:srgbClr val="FFFF00"/>
          </a:solidFill>
        </a:ln>
      </dgm:spPr>
      <dgm:t>
        <a:bodyPr/>
        <a:lstStyle/>
        <a:p>
          <a:r>
            <a:rPr lang="en-US" sz="1400" b="1" dirty="0">
              <a:solidFill>
                <a:srgbClr val="FFFF00"/>
              </a:solidFill>
              <a:latin typeface="Segoe UI" panose="020B0502040204020203" pitchFamily="34" charset="0"/>
              <a:cs typeface="Segoe UI" panose="020B0502040204020203" pitchFamily="34" charset="0"/>
            </a:rPr>
            <a:t>Monitoring / Reporting</a:t>
          </a:r>
        </a:p>
      </dgm:t>
    </dgm:pt>
    <dgm:pt modelId="{1BB153EF-2000-461C-94F9-845A0DB871B8}" type="parTrans" cxnId="{362B3860-201E-4C94-949B-374E500DA408}">
      <dgm:prSet/>
      <dgm:spPr/>
      <dgm:t>
        <a:bodyPr/>
        <a:lstStyle/>
        <a:p>
          <a:endParaRPr lang="en-US"/>
        </a:p>
      </dgm:t>
    </dgm:pt>
    <dgm:pt modelId="{50816630-B72E-40A0-AE57-BD17CF1E44FC}" type="sibTrans" cxnId="{362B3860-201E-4C94-949B-374E500DA408}">
      <dgm:prSet/>
      <dgm:spPr/>
      <dgm:t>
        <a:bodyPr/>
        <a:lstStyle/>
        <a:p>
          <a:endParaRPr lang="en-US"/>
        </a:p>
      </dgm:t>
    </dgm:pt>
    <dgm:pt modelId="{2EB84CA5-A590-46DB-8897-143D085A84C3}">
      <dgm:prSet phldrT="[Text]" custT="1"/>
      <dgm:spPr>
        <a:solidFill>
          <a:srgbClr val="000F6A"/>
        </a:solidFill>
        <a:ln>
          <a:solidFill>
            <a:srgbClr val="FFFF00"/>
          </a:solidFill>
        </a:ln>
      </dgm:spPr>
      <dgm:t>
        <a:bodyPr/>
        <a:lstStyle/>
        <a:p>
          <a:r>
            <a:rPr lang="en-US" sz="1400" b="1" dirty="0">
              <a:solidFill>
                <a:srgbClr val="FFFF00"/>
              </a:solidFill>
              <a:latin typeface="Segoe UI" panose="020B0502040204020203" pitchFamily="34" charset="0"/>
              <a:cs typeface="Segoe UI" panose="020B0502040204020203" pitchFamily="34" charset="0"/>
            </a:rPr>
            <a:t>Client-centric solutions</a:t>
          </a:r>
        </a:p>
      </dgm:t>
    </dgm:pt>
    <dgm:pt modelId="{F2289405-51EA-4AF8-AC0D-25677247C763}" type="parTrans" cxnId="{F217BFE7-FD00-4154-8E82-66681235566E}">
      <dgm:prSet/>
      <dgm:spPr/>
      <dgm:t>
        <a:bodyPr/>
        <a:lstStyle/>
        <a:p>
          <a:endParaRPr lang="en-US"/>
        </a:p>
      </dgm:t>
    </dgm:pt>
    <dgm:pt modelId="{A14D0062-C96C-47CB-97D3-7F3D0207597D}" type="sibTrans" cxnId="{F217BFE7-FD00-4154-8E82-66681235566E}">
      <dgm:prSet/>
      <dgm:spPr/>
      <dgm:t>
        <a:bodyPr/>
        <a:lstStyle/>
        <a:p>
          <a:endParaRPr lang="en-US"/>
        </a:p>
      </dgm:t>
    </dgm:pt>
    <dgm:pt modelId="{EBBA0872-4E38-42F9-B6BD-ED9AF55C3A26}" type="pres">
      <dgm:prSet presAssocID="{597ED972-D0E7-45D6-ADA8-819183CB5F76}" presName="diagram" presStyleCnt="0">
        <dgm:presLayoutVars>
          <dgm:chMax val="1"/>
          <dgm:dir/>
          <dgm:animLvl val="ctr"/>
          <dgm:resizeHandles val="exact"/>
        </dgm:presLayoutVars>
      </dgm:prSet>
      <dgm:spPr/>
    </dgm:pt>
    <dgm:pt modelId="{CD5957C6-7B7D-46FF-80C3-C3B183A788E5}" type="pres">
      <dgm:prSet presAssocID="{597ED972-D0E7-45D6-ADA8-819183CB5F76}" presName="matrix" presStyleCnt="0"/>
      <dgm:spPr/>
    </dgm:pt>
    <dgm:pt modelId="{45A6E687-DE2C-40A1-86F2-0E07A52E7B54}" type="pres">
      <dgm:prSet presAssocID="{597ED972-D0E7-45D6-ADA8-819183CB5F76}" presName="tile1" presStyleLbl="node1" presStyleIdx="0" presStyleCnt="4"/>
      <dgm:spPr/>
    </dgm:pt>
    <dgm:pt modelId="{90B623D2-0089-426E-8E35-26F45A7B726D}" type="pres">
      <dgm:prSet presAssocID="{597ED972-D0E7-45D6-ADA8-819183CB5F76}" presName="tile1text" presStyleLbl="node1" presStyleIdx="0" presStyleCnt="4">
        <dgm:presLayoutVars>
          <dgm:chMax val="0"/>
          <dgm:chPref val="0"/>
          <dgm:bulletEnabled val="1"/>
        </dgm:presLayoutVars>
      </dgm:prSet>
      <dgm:spPr/>
    </dgm:pt>
    <dgm:pt modelId="{731E8B8A-BD58-4E09-8082-5146D55BF3CD}" type="pres">
      <dgm:prSet presAssocID="{597ED972-D0E7-45D6-ADA8-819183CB5F76}" presName="tile2" presStyleLbl="node1" presStyleIdx="1" presStyleCnt="4"/>
      <dgm:spPr/>
    </dgm:pt>
    <dgm:pt modelId="{DD36F405-60F3-45A2-8326-352C42D0A9EB}" type="pres">
      <dgm:prSet presAssocID="{597ED972-D0E7-45D6-ADA8-819183CB5F76}" presName="tile2text" presStyleLbl="node1" presStyleIdx="1" presStyleCnt="4">
        <dgm:presLayoutVars>
          <dgm:chMax val="0"/>
          <dgm:chPref val="0"/>
          <dgm:bulletEnabled val="1"/>
        </dgm:presLayoutVars>
      </dgm:prSet>
      <dgm:spPr/>
    </dgm:pt>
    <dgm:pt modelId="{731CD3DA-0A73-412B-B780-BA68428B9735}" type="pres">
      <dgm:prSet presAssocID="{597ED972-D0E7-45D6-ADA8-819183CB5F76}" presName="tile3" presStyleLbl="node1" presStyleIdx="2" presStyleCnt="4"/>
      <dgm:spPr/>
    </dgm:pt>
    <dgm:pt modelId="{24E6BC66-DF46-40F1-A39F-CDD823920334}" type="pres">
      <dgm:prSet presAssocID="{597ED972-D0E7-45D6-ADA8-819183CB5F76}" presName="tile3text" presStyleLbl="node1" presStyleIdx="2" presStyleCnt="4">
        <dgm:presLayoutVars>
          <dgm:chMax val="0"/>
          <dgm:chPref val="0"/>
          <dgm:bulletEnabled val="1"/>
        </dgm:presLayoutVars>
      </dgm:prSet>
      <dgm:spPr/>
    </dgm:pt>
    <dgm:pt modelId="{087B0875-DCB7-400D-8FC3-692CB6B4C470}" type="pres">
      <dgm:prSet presAssocID="{597ED972-D0E7-45D6-ADA8-819183CB5F76}" presName="tile4" presStyleLbl="node1" presStyleIdx="3" presStyleCnt="4"/>
      <dgm:spPr/>
    </dgm:pt>
    <dgm:pt modelId="{17D885F3-7E1E-43A4-B402-9C6CF9FAD7F8}" type="pres">
      <dgm:prSet presAssocID="{597ED972-D0E7-45D6-ADA8-819183CB5F76}" presName="tile4text" presStyleLbl="node1" presStyleIdx="3" presStyleCnt="4">
        <dgm:presLayoutVars>
          <dgm:chMax val="0"/>
          <dgm:chPref val="0"/>
          <dgm:bulletEnabled val="1"/>
        </dgm:presLayoutVars>
      </dgm:prSet>
      <dgm:spPr/>
    </dgm:pt>
    <dgm:pt modelId="{76D049EB-BDFB-4758-A9DC-1AF592CA2BC7}" type="pres">
      <dgm:prSet presAssocID="{597ED972-D0E7-45D6-ADA8-819183CB5F76}" presName="centerTile" presStyleLbl="fgShp" presStyleIdx="0" presStyleCnt="1">
        <dgm:presLayoutVars>
          <dgm:chMax val="0"/>
          <dgm:chPref val="0"/>
        </dgm:presLayoutVars>
      </dgm:prSet>
      <dgm:spPr/>
    </dgm:pt>
  </dgm:ptLst>
  <dgm:cxnLst>
    <dgm:cxn modelId="{B767050E-6CAD-462B-807F-5EC89739F4FB}" type="presOf" srcId="{597ED972-D0E7-45D6-ADA8-819183CB5F76}" destId="{EBBA0872-4E38-42F9-B6BD-ED9AF55C3A26}" srcOrd="0" destOrd="0" presId="urn:microsoft.com/office/officeart/2005/8/layout/matrix1"/>
    <dgm:cxn modelId="{362B3860-201E-4C94-949B-374E500DA408}" srcId="{ACD997C8-28B4-4BCA-9621-4FDABD05AFC2}" destId="{44700AF6-AB18-4CDC-90A6-71E0E7ACD681}" srcOrd="2" destOrd="0" parTransId="{1BB153EF-2000-461C-94F9-845A0DB871B8}" sibTransId="{50816630-B72E-40A0-AE57-BD17CF1E44FC}"/>
    <dgm:cxn modelId="{F28CC561-4F26-427A-A372-37C1CDE58BD9}" type="presOf" srcId="{D3E6F3BE-F1BC-49B0-B091-6F2F412F36B2}" destId="{90B623D2-0089-426E-8E35-26F45A7B726D}" srcOrd="1" destOrd="0" presId="urn:microsoft.com/office/officeart/2005/8/layout/matrix1"/>
    <dgm:cxn modelId="{62D86D44-EA9E-4930-ACFE-AD4D71D39155}" type="presOf" srcId="{7409B98F-1877-4CB0-A99F-52EE584C5819}" destId="{731E8B8A-BD58-4E09-8082-5146D55BF3CD}" srcOrd="0" destOrd="0" presId="urn:microsoft.com/office/officeart/2005/8/layout/matrix1"/>
    <dgm:cxn modelId="{99AFD982-FF00-407F-9E92-3DA8A17E7FBD}" type="presOf" srcId="{2EB84CA5-A590-46DB-8897-143D085A84C3}" destId="{087B0875-DCB7-400D-8FC3-692CB6B4C470}" srcOrd="0" destOrd="0" presId="urn:microsoft.com/office/officeart/2005/8/layout/matrix1"/>
    <dgm:cxn modelId="{324FFA98-B18D-4D95-ACA7-EA42B4B12D79}" type="presOf" srcId="{2EB84CA5-A590-46DB-8897-143D085A84C3}" destId="{17D885F3-7E1E-43A4-B402-9C6CF9FAD7F8}" srcOrd="1" destOrd="0" presId="urn:microsoft.com/office/officeart/2005/8/layout/matrix1"/>
    <dgm:cxn modelId="{2E2EBAA3-7507-49F0-9483-33FBE7579562}" type="presOf" srcId="{44700AF6-AB18-4CDC-90A6-71E0E7ACD681}" destId="{731CD3DA-0A73-412B-B780-BA68428B9735}" srcOrd="0" destOrd="0" presId="urn:microsoft.com/office/officeart/2005/8/layout/matrix1"/>
    <dgm:cxn modelId="{E9C49CA4-344F-47F3-86B5-03A8103C993B}" type="presOf" srcId="{ACD997C8-28B4-4BCA-9621-4FDABD05AFC2}" destId="{76D049EB-BDFB-4758-A9DC-1AF592CA2BC7}" srcOrd="0" destOrd="0" presId="urn:microsoft.com/office/officeart/2005/8/layout/matrix1"/>
    <dgm:cxn modelId="{EFAFBFA7-8EBF-4AE7-8394-5B6024EEB63E}" srcId="{ACD997C8-28B4-4BCA-9621-4FDABD05AFC2}" destId="{D3E6F3BE-F1BC-49B0-B091-6F2F412F36B2}" srcOrd="0" destOrd="0" parTransId="{EB805FC8-53D4-493B-B21B-24037F9D617C}" sibTransId="{BBCD1059-08B1-45A2-91C7-34A4C45EF1CA}"/>
    <dgm:cxn modelId="{CC9F74AC-5AAB-4DA0-92B6-3FA2C608BC5B}" srcId="{ACD997C8-28B4-4BCA-9621-4FDABD05AFC2}" destId="{7409B98F-1877-4CB0-A99F-52EE584C5819}" srcOrd="1" destOrd="0" parTransId="{A97E717B-2434-419B-968B-B7D89ECE2866}" sibTransId="{8D8497D4-6D34-441D-B397-0AFBE1C8398B}"/>
    <dgm:cxn modelId="{1FE8BDBE-73C8-4FC3-90BB-88B7AB3C76F2}" srcId="{597ED972-D0E7-45D6-ADA8-819183CB5F76}" destId="{ACD997C8-28B4-4BCA-9621-4FDABD05AFC2}" srcOrd="0" destOrd="0" parTransId="{6BD77D28-EDE1-4759-890E-CFB81F2BBA21}" sibTransId="{6581C32E-A134-481D-84FA-8D349EA0B6B1}"/>
    <dgm:cxn modelId="{E9DCCAC7-BE2F-4C38-8324-4CF16E6DABC4}" type="presOf" srcId="{7409B98F-1877-4CB0-A99F-52EE584C5819}" destId="{DD36F405-60F3-45A2-8326-352C42D0A9EB}" srcOrd="1" destOrd="0" presId="urn:microsoft.com/office/officeart/2005/8/layout/matrix1"/>
    <dgm:cxn modelId="{C8E76ACD-7690-4B26-814B-D6F4BE351908}" type="presOf" srcId="{44700AF6-AB18-4CDC-90A6-71E0E7ACD681}" destId="{24E6BC66-DF46-40F1-A39F-CDD823920334}" srcOrd="1" destOrd="0" presId="urn:microsoft.com/office/officeart/2005/8/layout/matrix1"/>
    <dgm:cxn modelId="{A2106CE0-128A-42B8-B2B7-84BD8A7B2447}" type="presOf" srcId="{D3E6F3BE-F1BC-49B0-B091-6F2F412F36B2}" destId="{45A6E687-DE2C-40A1-86F2-0E07A52E7B54}" srcOrd="0" destOrd="0" presId="urn:microsoft.com/office/officeart/2005/8/layout/matrix1"/>
    <dgm:cxn modelId="{F217BFE7-FD00-4154-8E82-66681235566E}" srcId="{ACD997C8-28B4-4BCA-9621-4FDABD05AFC2}" destId="{2EB84CA5-A590-46DB-8897-143D085A84C3}" srcOrd="3" destOrd="0" parTransId="{F2289405-51EA-4AF8-AC0D-25677247C763}" sibTransId="{A14D0062-C96C-47CB-97D3-7F3D0207597D}"/>
    <dgm:cxn modelId="{BE5D23B8-942B-4573-AD7E-DC6B46BCF4E7}" type="presParOf" srcId="{EBBA0872-4E38-42F9-B6BD-ED9AF55C3A26}" destId="{CD5957C6-7B7D-46FF-80C3-C3B183A788E5}" srcOrd="0" destOrd="0" presId="urn:microsoft.com/office/officeart/2005/8/layout/matrix1"/>
    <dgm:cxn modelId="{2EBCD9DC-C4F0-4549-BDFC-2C859C260AC0}" type="presParOf" srcId="{CD5957C6-7B7D-46FF-80C3-C3B183A788E5}" destId="{45A6E687-DE2C-40A1-86F2-0E07A52E7B54}" srcOrd="0" destOrd="0" presId="urn:microsoft.com/office/officeart/2005/8/layout/matrix1"/>
    <dgm:cxn modelId="{BB12228F-EA24-4F8E-BBEE-CE3182D578AF}" type="presParOf" srcId="{CD5957C6-7B7D-46FF-80C3-C3B183A788E5}" destId="{90B623D2-0089-426E-8E35-26F45A7B726D}" srcOrd="1" destOrd="0" presId="urn:microsoft.com/office/officeart/2005/8/layout/matrix1"/>
    <dgm:cxn modelId="{3D29A6AB-B22D-479C-9A2C-F5B7BF8DC4F5}" type="presParOf" srcId="{CD5957C6-7B7D-46FF-80C3-C3B183A788E5}" destId="{731E8B8A-BD58-4E09-8082-5146D55BF3CD}" srcOrd="2" destOrd="0" presId="urn:microsoft.com/office/officeart/2005/8/layout/matrix1"/>
    <dgm:cxn modelId="{E3F594E6-1F73-454B-9B0A-1BE79245FCC9}" type="presParOf" srcId="{CD5957C6-7B7D-46FF-80C3-C3B183A788E5}" destId="{DD36F405-60F3-45A2-8326-352C42D0A9EB}" srcOrd="3" destOrd="0" presId="urn:microsoft.com/office/officeart/2005/8/layout/matrix1"/>
    <dgm:cxn modelId="{141773D3-CAE6-4B10-857D-EEF1526DCC48}" type="presParOf" srcId="{CD5957C6-7B7D-46FF-80C3-C3B183A788E5}" destId="{731CD3DA-0A73-412B-B780-BA68428B9735}" srcOrd="4" destOrd="0" presId="urn:microsoft.com/office/officeart/2005/8/layout/matrix1"/>
    <dgm:cxn modelId="{5AC06B30-B148-4540-BA09-843DA82610A7}" type="presParOf" srcId="{CD5957C6-7B7D-46FF-80C3-C3B183A788E5}" destId="{24E6BC66-DF46-40F1-A39F-CDD823920334}" srcOrd="5" destOrd="0" presId="urn:microsoft.com/office/officeart/2005/8/layout/matrix1"/>
    <dgm:cxn modelId="{60DF93A9-3973-4728-85E1-86E595D8F3ED}" type="presParOf" srcId="{CD5957C6-7B7D-46FF-80C3-C3B183A788E5}" destId="{087B0875-DCB7-400D-8FC3-692CB6B4C470}" srcOrd="6" destOrd="0" presId="urn:microsoft.com/office/officeart/2005/8/layout/matrix1"/>
    <dgm:cxn modelId="{9C09FB4C-97AA-4639-AC77-1275CC2E15B4}" type="presParOf" srcId="{CD5957C6-7B7D-46FF-80C3-C3B183A788E5}" destId="{17D885F3-7E1E-43A4-B402-9C6CF9FAD7F8}" srcOrd="7" destOrd="0" presId="urn:microsoft.com/office/officeart/2005/8/layout/matrix1"/>
    <dgm:cxn modelId="{9AD9DAA7-FFD6-44D1-92D8-4D844373E4E4}" type="presParOf" srcId="{EBBA0872-4E38-42F9-B6BD-ED9AF55C3A26}" destId="{76D049EB-BDFB-4758-A9DC-1AF592CA2BC7}" srcOrd="1" destOrd="0" presId="urn:microsoft.com/office/officeart/2005/8/layout/matrix1"/>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6EB8398-1C00-497C-B18C-E77D35D4D907}"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F6260CB1-99EE-4ED6-82ED-F62C221CA60B}">
      <dgm:prSet phldrT="[Text]"/>
      <dgm:spPr>
        <a:solidFill>
          <a:srgbClr val="000F6A"/>
        </a:solidFill>
      </dgm:spPr>
      <dgm:t>
        <a:bodyPr/>
        <a:lstStyle/>
        <a:p>
          <a:r>
            <a:rPr lang="en-US" dirty="0"/>
            <a:t>Trust</a:t>
          </a:r>
        </a:p>
      </dgm:t>
    </dgm:pt>
    <dgm:pt modelId="{B0432C73-83FC-49B4-8A9A-5681AA3BDA20}" type="parTrans" cxnId="{8BF0AAE0-33A2-4F20-8399-FBCCAB0F4628}">
      <dgm:prSet/>
      <dgm:spPr/>
      <dgm:t>
        <a:bodyPr/>
        <a:lstStyle/>
        <a:p>
          <a:endParaRPr lang="en-US"/>
        </a:p>
      </dgm:t>
    </dgm:pt>
    <dgm:pt modelId="{DDFEAF1A-50D2-4394-B746-CE61BAB421A9}" type="sibTrans" cxnId="{8BF0AAE0-33A2-4F20-8399-FBCCAB0F4628}">
      <dgm:prSet/>
      <dgm:spPr/>
      <dgm:t>
        <a:bodyPr/>
        <a:lstStyle/>
        <a:p>
          <a:endParaRPr lang="en-US"/>
        </a:p>
      </dgm:t>
    </dgm:pt>
    <dgm:pt modelId="{94615772-A950-4434-A15E-23E1006BC784}" type="asst">
      <dgm:prSet phldrT="[Text]"/>
      <dgm:spPr>
        <a:solidFill>
          <a:srgbClr val="000F6A"/>
        </a:solidFill>
      </dgm:spPr>
      <dgm:t>
        <a:bodyPr/>
        <a:lstStyle/>
        <a:p>
          <a:r>
            <a:rPr lang="en-US" dirty="0"/>
            <a:t>Character</a:t>
          </a:r>
        </a:p>
      </dgm:t>
    </dgm:pt>
    <dgm:pt modelId="{EC0BD5EC-33F2-4D77-A5FD-C8EA50880F86}" type="parTrans" cxnId="{D9C19C35-ABE7-4F16-AA6C-4F19E159B201}">
      <dgm:prSet/>
      <dgm:spPr/>
      <dgm:t>
        <a:bodyPr/>
        <a:lstStyle/>
        <a:p>
          <a:endParaRPr lang="en-US"/>
        </a:p>
      </dgm:t>
    </dgm:pt>
    <dgm:pt modelId="{94957FC4-8742-4DFA-832E-4C6A309848C7}" type="sibTrans" cxnId="{D9C19C35-ABE7-4F16-AA6C-4F19E159B201}">
      <dgm:prSet/>
      <dgm:spPr/>
      <dgm:t>
        <a:bodyPr/>
        <a:lstStyle/>
        <a:p>
          <a:endParaRPr lang="en-US"/>
        </a:p>
      </dgm:t>
    </dgm:pt>
    <dgm:pt modelId="{C3368E21-FDA2-4FAD-AD78-C10843AC0D1C}">
      <dgm:prSet phldrT="[Text]"/>
      <dgm:spPr>
        <a:solidFill>
          <a:srgbClr val="000F6A"/>
        </a:solidFill>
      </dgm:spPr>
      <dgm:t>
        <a:bodyPr/>
        <a:lstStyle/>
        <a:p>
          <a:r>
            <a:rPr lang="en-US" dirty="0"/>
            <a:t>Intent</a:t>
          </a:r>
        </a:p>
      </dgm:t>
    </dgm:pt>
    <dgm:pt modelId="{67BF334F-EA72-4A07-AA79-41E5D186984C}" type="parTrans" cxnId="{B99B2D1E-5739-424C-9AA5-D821A7BC697C}">
      <dgm:prSet/>
      <dgm:spPr/>
      <dgm:t>
        <a:bodyPr/>
        <a:lstStyle/>
        <a:p>
          <a:endParaRPr lang="en-US"/>
        </a:p>
      </dgm:t>
    </dgm:pt>
    <dgm:pt modelId="{994E436A-CB58-4A35-9B41-4FD1CA27B3A9}" type="sibTrans" cxnId="{B99B2D1E-5739-424C-9AA5-D821A7BC697C}">
      <dgm:prSet/>
      <dgm:spPr/>
      <dgm:t>
        <a:bodyPr/>
        <a:lstStyle/>
        <a:p>
          <a:endParaRPr lang="en-US"/>
        </a:p>
      </dgm:t>
    </dgm:pt>
    <dgm:pt modelId="{77FFCBAA-2ED2-4A44-A387-CCA32DDA45B5}">
      <dgm:prSet phldrT="[Text]"/>
      <dgm:spPr>
        <a:solidFill>
          <a:srgbClr val="000F6A"/>
        </a:solidFill>
      </dgm:spPr>
      <dgm:t>
        <a:bodyPr/>
        <a:lstStyle/>
        <a:p>
          <a:r>
            <a:rPr lang="en-US" dirty="0"/>
            <a:t>Integrity</a:t>
          </a:r>
        </a:p>
      </dgm:t>
    </dgm:pt>
    <dgm:pt modelId="{F2CDEE9A-4F44-44AC-9FD0-C3300C8A012A}" type="parTrans" cxnId="{94A63EA7-D6B4-4B5F-B5CD-2722DBD6A6F9}">
      <dgm:prSet/>
      <dgm:spPr/>
      <dgm:t>
        <a:bodyPr/>
        <a:lstStyle/>
        <a:p>
          <a:endParaRPr lang="en-US"/>
        </a:p>
      </dgm:t>
    </dgm:pt>
    <dgm:pt modelId="{C7C9398F-3F9E-4DCC-9566-969C658DFC55}" type="sibTrans" cxnId="{94A63EA7-D6B4-4B5F-B5CD-2722DBD6A6F9}">
      <dgm:prSet/>
      <dgm:spPr/>
      <dgm:t>
        <a:bodyPr/>
        <a:lstStyle/>
        <a:p>
          <a:endParaRPr lang="en-US"/>
        </a:p>
      </dgm:t>
    </dgm:pt>
    <dgm:pt modelId="{99FE0E5B-1D8B-4E72-B3E0-3020AA006402}">
      <dgm:prSet phldrT="[Text]"/>
      <dgm:spPr>
        <a:solidFill>
          <a:srgbClr val="000F6A"/>
        </a:solidFill>
      </dgm:spPr>
      <dgm:t>
        <a:bodyPr/>
        <a:lstStyle/>
        <a:p>
          <a:r>
            <a:rPr lang="en-US" dirty="0"/>
            <a:t>Capability</a:t>
          </a:r>
        </a:p>
      </dgm:t>
    </dgm:pt>
    <dgm:pt modelId="{17ED023F-8D1D-48EA-9F9F-DABB4F169AED}" type="parTrans" cxnId="{F3819ABC-FE04-49F5-9931-25756A6898BD}">
      <dgm:prSet/>
      <dgm:spPr/>
      <dgm:t>
        <a:bodyPr/>
        <a:lstStyle/>
        <a:p>
          <a:endParaRPr lang="en-US"/>
        </a:p>
      </dgm:t>
    </dgm:pt>
    <dgm:pt modelId="{8A0DD928-5E6F-4931-BDD3-E24C7A1EF899}" type="sibTrans" cxnId="{F3819ABC-FE04-49F5-9931-25756A6898BD}">
      <dgm:prSet/>
      <dgm:spPr/>
      <dgm:t>
        <a:bodyPr/>
        <a:lstStyle/>
        <a:p>
          <a:endParaRPr lang="en-US"/>
        </a:p>
      </dgm:t>
    </dgm:pt>
    <dgm:pt modelId="{4929A667-1FBF-42F2-B3ED-8DA6BF320210}" type="asst">
      <dgm:prSet/>
      <dgm:spPr>
        <a:solidFill>
          <a:srgbClr val="000F6A"/>
        </a:solidFill>
      </dgm:spPr>
      <dgm:t>
        <a:bodyPr/>
        <a:lstStyle/>
        <a:p>
          <a:r>
            <a:rPr lang="en-US" dirty="0"/>
            <a:t>Competence</a:t>
          </a:r>
        </a:p>
      </dgm:t>
    </dgm:pt>
    <dgm:pt modelId="{782ABF28-DD82-48E7-A557-BDF1729BF8D2}" type="parTrans" cxnId="{CD6D8664-C428-4C95-8562-541A04F74629}">
      <dgm:prSet/>
      <dgm:spPr/>
      <dgm:t>
        <a:bodyPr/>
        <a:lstStyle/>
        <a:p>
          <a:endParaRPr lang="en-US"/>
        </a:p>
      </dgm:t>
    </dgm:pt>
    <dgm:pt modelId="{64D38A63-0FC6-4AFD-90B5-71F1DF419438}" type="sibTrans" cxnId="{CD6D8664-C428-4C95-8562-541A04F74629}">
      <dgm:prSet/>
      <dgm:spPr/>
      <dgm:t>
        <a:bodyPr/>
        <a:lstStyle/>
        <a:p>
          <a:endParaRPr lang="en-US"/>
        </a:p>
      </dgm:t>
    </dgm:pt>
    <dgm:pt modelId="{2DED5D55-A18C-41CB-A7D1-E298D9FA2E90}">
      <dgm:prSet/>
      <dgm:spPr>
        <a:solidFill>
          <a:srgbClr val="000F6A"/>
        </a:solidFill>
      </dgm:spPr>
      <dgm:t>
        <a:bodyPr/>
        <a:lstStyle/>
        <a:p>
          <a:r>
            <a:rPr lang="en-US" dirty="0"/>
            <a:t>Results</a:t>
          </a:r>
        </a:p>
      </dgm:t>
    </dgm:pt>
    <dgm:pt modelId="{2FDF63C6-2A96-475E-B84D-CB07D2F3147A}" type="parTrans" cxnId="{5E3FA898-3DFD-402F-810D-EF147E7DC5E4}">
      <dgm:prSet/>
      <dgm:spPr/>
      <dgm:t>
        <a:bodyPr/>
        <a:lstStyle/>
        <a:p>
          <a:endParaRPr lang="en-US"/>
        </a:p>
      </dgm:t>
    </dgm:pt>
    <dgm:pt modelId="{5624C595-475D-406F-87F2-485340E5E660}" type="sibTrans" cxnId="{5E3FA898-3DFD-402F-810D-EF147E7DC5E4}">
      <dgm:prSet/>
      <dgm:spPr/>
      <dgm:t>
        <a:bodyPr/>
        <a:lstStyle/>
        <a:p>
          <a:endParaRPr lang="en-US"/>
        </a:p>
      </dgm:t>
    </dgm:pt>
    <dgm:pt modelId="{498DABC0-429A-42B1-A0B0-F7FBA5295580}">
      <dgm:prSet/>
      <dgm:spPr>
        <a:solidFill>
          <a:srgbClr val="000F6A"/>
        </a:solidFill>
      </dgm:spPr>
      <dgm:t>
        <a:bodyPr/>
        <a:lstStyle/>
        <a:p>
          <a:r>
            <a:rPr lang="en-US" dirty="0"/>
            <a:t>Caring</a:t>
          </a:r>
        </a:p>
      </dgm:t>
    </dgm:pt>
    <dgm:pt modelId="{1199D87A-56A9-465D-B7F8-E02C4837B7B3}" type="parTrans" cxnId="{BF6E8569-2B13-4368-938C-A10C6CE02046}">
      <dgm:prSet/>
      <dgm:spPr/>
      <dgm:t>
        <a:bodyPr/>
        <a:lstStyle/>
        <a:p>
          <a:endParaRPr lang="en-US"/>
        </a:p>
      </dgm:t>
    </dgm:pt>
    <dgm:pt modelId="{A71B75E6-CDE1-4EED-9CDF-E46CB4254B39}" type="sibTrans" cxnId="{BF6E8569-2B13-4368-938C-A10C6CE02046}">
      <dgm:prSet/>
      <dgm:spPr/>
      <dgm:t>
        <a:bodyPr/>
        <a:lstStyle/>
        <a:p>
          <a:endParaRPr lang="en-US"/>
        </a:p>
      </dgm:t>
    </dgm:pt>
    <dgm:pt modelId="{B4DE8B35-D7D7-4EDE-9CCA-A257F85D2591}">
      <dgm:prSet/>
      <dgm:spPr>
        <a:solidFill>
          <a:srgbClr val="000F6A"/>
        </a:solidFill>
      </dgm:spPr>
      <dgm:t>
        <a:bodyPr/>
        <a:lstStyle/>
        <a:p>
          <a:r>
            <a:rPr lang="en-US" dirty="0"/>
            <a:t>Transparency</a:t>
          </a:r>
        </a:p>
      </dgm:t>
    </dgm:pt>
    <dgm:pt modelId="{0B821A54-62F9-4B18-88DD-66EBE34D5E86}" type="parTrans" cxnId="{60DA3A00-A6E0-4003-905B-5704A8D64316}">
      <dgm:prSet/>
      <dgm:spPr/>
      <dgm:t>
        <a:bodyPr/>
        <a:lstStyle/>
        <a:p>
          <a:endParaRPr lang="en-US"/>
        </a:p>
      </dgm:t>
    </dgm:pt>
    <dgm:pt modelId="{FBEE47CF-D419-4CC7-A4F7-110668845768}" type="sibTrans" cxnId="{60DA3A00-A6E0-4003-905B-5704A8D64316}">
      <dgm:prSet/>
      <dgm:spPr/>
      <dgm:t>
        <a:bodyPr/>
        <a:lstStyle/>
        <a:p>
          <a:endParaRPr lang="en-US"/>
        </a:p>
      </dgm:t>
    </dgm:pt>
    <dgm:pt modelId="{88492A1F-B887-44FB-8D28-6C54867F4322}">
      <dgm:prSet/>
      <dgm:spPr>
        <a:solidFill>
          <a:srgbClr val="000F6A"/>
        </a:solidFill>
      </dgm:spPr>
      <dgm:t>
        <a:bodyPr/>
        <a:lstStyle/>
        <a:p>
          <a:r>
            <a:rPr lang="en-US" dirty="0"/>
            <a:t>Openness</a:t>
          </a:r>
        </a:p>
      </dgm:t>
    </dgm:pt>
    <dgm:pt modelId="{8A09283A-A7C2-4109-AB7A-0C8349C10A7E}" type="parTrans" cxnId="{39E921D2-447D-4642-83B1-EECE304F35A7}">
      <dgm:prSet/>
      <dgm:spPr/>
      <dgm:t>
        <a:bodyPr/>
        <a:lstStyle/>
        <a:p>
          <a:endParaRPr lang="en-US"/>
        </a:p>
      </dgm:t>
    </dgm:pt>
    <dgm:pt modelId="{3169A56B-03DA-4883-94AC-0D8B63FDFEBC}" type="sibTrans" cxnId="{39E921D2-447D-4642-83B1-EECE304F35A7}">
      <dgm:prSet/>
      <dgm:spPr/>
      <dgm:t>
        <a:bodyPr/>
        <a:lstStyle/>
        <a:p>
          <a:endParaRPr lang="en-US"/>
        </a:p>
      </dgm:t>
    </dgm:pt>
    <dgm:pt modelId="{71BFBF57-FB85-4469-BD94-A8D06C4C848E}">
      <dgm:prSet/>
      <dgm:spPr>
        <a:solidFill>
          <a:srgbClr val="000F6A"/>
        </a:solidFill>
      </dgm:spPr>
      <dgm:t>
        <a:bodyPr/>
        <a:lstStyle/>
        <a:p>
          <a:r>
            <a:rPr lang="en-US" dirty="0"/>
            <a:t>Honesty</a:t>
          </a:r>
        </a:p>
      </dgm:t>
    </dgm:pt>
    <dgm:pt modelId="{12AE64CD-6A9B-4E0B-A3ED-08806A8F45C1}" type="parTrans" cxnId="{2A555725-31E5-4F8E-8A8D-2B34F5A9F03C}">
      <dgm:prSet/>
      <dgm:spPr/>
      <dgm:t>
        <a:bodyPr/>
        <a:lstStyle/>
        <a:p>
          <a:endParaRPr lang="en-US"/>
        </a:p>
      </dgm:t>
    </dgm:pt>
    <dgm:pt modelId="{2C624FE5-CC10-4079-A6CE-98F581C1ACF8}" type="sibTrans" cxnId="{2A555725-31E5-4F8E-8A8D-2B34F5A9F03C}">
      <dgm:prSet/>
      <dgm:spPr/>
      <dgm:t>
        <a:bodyPr/>
        <a:lstStyle/>
        <a:p>
          <a:endParaRPr lang="en-US"/>
        </a:p>
      </dgm:t>
    </dgm:pt>
    <dgm:pt modelId="{2D1C2F4B-DF29-494E-8B92-178C5279203E}">
      <dgm:prSet/>
      <dgm:spPr>
        <a:solidFill>
          <a:srgbClr val="000F6A"/>
        </a:solidFill>
      </dgm:spPr>
      <dgm:t>
        <a:bodyPr/>
        <a:lstStyle/>
        <a:p>
          <a:r>
            <a:rPr lang="en-US" dirty="0"/>
            <a:t>Fairness</a:t>
          </a:r>
        </a:p>
      </dgm:t>
    </dgm:pt>
    <dgm:pt modelId="{B767936C-2E43-4BE7-9871-12AA43C6B3C7}" type="parTrans" cxnId="{A72E246B-BA10-4051-A809-FAF85FB72222}">
      <dgm:prSet/>
      <dgm:spPr/>
      <dgm:t>
        <a:bodyPr/>
        <a:lstStyle/>
        <a:p>
          <a:endParaRPr lang="en-US"/>
        </a:p>
      </dgm:t>
    </dgm:pt>
    <dgm:pt modelId="{723DCC46-54FB-4D64-9B44-12C766E46238}" type="sibTrans" cxnId="{A72E246B-BA10-4051-A809-FAF85FB72222}">
      <dgm:prSet/>
      <dgm:spPr/>
      <dgm:t>
        <a:bodyPr/>
        <a:lstStyle/>
        <a:p>
          <a:endParaRPr lang="en-US"/>
        </a:p>
      </dgm:t>
    </dgm:pt>
    <dgm:pt modelId="{DCC2AB08-4256-44A2-8562-F841972C0A7C}">
      <dgm:prSet/>
      <dgm:spPr>
        <a:solidFill>
          <a:srgbClr val="000F6A"/>
        </a:solidFill>
      </dgm:spPr>
      <dgm:t>
        <a:bodyPr/>
        <a:lstStyle/>
        <a:p>
          <a:r>
            <a:rPr lang="en-US" dirty="0"/>
            <a:t>Authenticity</a:t>
          </a:r>
        </a:p>
      </dgm:t>
    </dgm:pt>
    <dgm:pt modelId="{3B8410D0-AF70-416B-A016-3508550CE9CE}" type="parTrans" cxnId="{2D6CB57F-9013-4AB0-AB49-6ADD2964F891}">
      <dgm:prSet/>
      <dgm:spPr/>
      <dgm:t>
        <a:bodyPr/>
        <a:lstStyle/>
        <a:p>
          <a:endParaRPr lang="en-US"/>
        </a:p>
      </dgm:t>
    </dgm:pt>
    <dgm:pt modelId="{1EDB6D57-F1B0-4F18-A4AB-F452BDABFC5C}" type="sibTrans" cxnId="{2D6CB57F-9013-4AB0-AB49-6ADD2964F891}">
      <dgm:prSet/>
      <dgm:spPr/>
      <dgm:t>
        <a:bodyPr/>
        <a:lstStyle/>
        <a:p>
          <a:endParaRPr lang="en-US"/>
        </a:p>
      </dgm:t>
    </dgm:pt>
    <dgm:pt modelId="{CEEED94A-E3A0-440D-ABB2-84B38BAA9F9B}">
      <dgm:prSet/>
      <dgm:spPr>
        <a:solidFill>
          <a:srgbClr val="000F6A"/>
        </a:solidFill>
      </dgm:spPr>
      <dgm:t>
        <a:bodyPr/>
        <a:lstStyle/>
        <a:p>
          <a:r>
            <a:rPr lang="en-US" dirty="0"/>
            <a:t>Skills</a:t>
          </a:r>
        </a:p>
      </dgm:t>
    </dgm:pt>
    <dgm:pt modelId="{4948C2CE-EA0B-4448-B44E-7AD60471F097}" type="parTrans" cxnId="{CCF356FE-94BC-4122-B8EC-A2FA171E0194}">
      <dgm:prSet/>
      <dgm:spPr/>
      <dgm:t>
        <a:bodyPr/>
        <a:lstStyle/>
        <a:p>
          <a:endParaRPr lang="en-US"/>
        </a:p>
      </dgm:t>
    </dgm:pt>
    <dgm:pt modelId="{0AA580FD-B082-4354-9DDB-87E45551C7AC}" type="sibTrans" cxnId="{CCF356FE-94BC-4122-B8EC-A2FA171E0194}">
      <dgm:prSet/>
      <dgm:spPr/>
      <dgm:t>
        <a:bodyPr/>
        <a:lstStyle/>
        <a:p>
          <a:endParaRPr lang="en-US"/>
        </a:p>
      </dgm:t>
    </dgm:pt>
    <dgm:pt modelId="{5ECF8CD6-88C2-4850-9E1C-895861D5B629}">
      <dgm:prSet/>
      <dgm:spPr>
        <a:solidFill>
          <a:srgbClr val="000F6A"/>
        </a:solidFill>
      </dgm:spPr>
      <dgm:t>
        <a:bodyPr/>
        <a:lstStyle/>
        <a:p>
          <a:r>
            <a:rPr lang="en-US" dirty="0"/>
            <a:t>Knowledge</a:t>
          </a:r>
        </a:p>
      </dgm:t>
    </dgm:pt>
    <dgm:pt modelId="{7F791568-4975-48F5-98F5-FDB4AB2A34F9}" type="parTrans" cxnId="{81FF0516-8ACF-4352-AC8F-5CD754B5CD6F}">
      <dgm:prSet/>
      <dgm:spPr/>
      <dgm:t>
        <a:bodyPr/>
        <a:lstStyle/>
        <a:p>
          <a:endParaRPr lang="en-US"/>
        </a:p>
      </dgm:t>
    </dgm:pt>
    <dgm:pt modelId="{251DA5D1-5D3E-49C9-8589-8EF6087ABFB1}" type="sibTrans" cxnId="{81FF0516-8ACF-4352-AC8F-5CD754B5CD6F}">
      <dgm:prSet/>
      <dgm:spPr/>
      <dgm:t>
        <a:bodyPr/>
        <a:lstStyle/>
        <a:p>
          <a:endParaRPr lang="en-US"/>
        </a:p>
      </dgm:t>
    </dgm:pt>
    <dgm:pt modelId="{ADEB7BFB-0F69-4148-A63D-A30D00A57379}">
      <dgm:prSet/>
      <dgm:spPr>
        <a:solidFill>
          <a:srgbClr val="000F6A"/>
        </a:solidFill>
      </dgm:spPr>
      <dgm:t>
        <a:bodyPr/>
        <a:lstStyle/>
        <a:p>
          <a:r>
            <a:rPr lang="en-US" dirty="0"/>
            <a:t>Experience</a:t>
          </a:r>
        </a:p>
      </dgm:t>
    </dgm:pt>
    <dgm:pt modelId="{659B573F-0326-432C-BE05-D33C5159ABCF}" type="parTrans" cxnId="{00F89FED-C8F8-457F-9E96-ADCF81425F86}">
      <dgm:prSet/>
      <dgm:spPr/>
      <dgm:t>
        <a:bodyPr/>
        <a:lstStyle/>
        <a:p>
          <a:endParaRPr lang="en-US"/>
        </a:p>
      </dgm:t>
    </dgm:pt>
    <dgm:pt modelId="{F03A46B4-0092-4DA0-9F08-9BDCEBC29F2D}" type="sibTrans" cxnId="{00F89FED-C8F8-457F-9E96-ADCF81425F86}">
      <dgm:prSet/>
      <dgm:spPr/>
      <dgm:t>
        <a:bodyPr/>
        <a:lstStyle/>
        <a:p>
          <a:endParaRPr lang="en-US"/>
        </a:p>
      </dgm:t>
    </dgm:pt>
    <dgm:pt modelId="{B83CF26B-82A7-482F-A816-4707D41F1AB2}">
      <dgm:prSet/>
      <dgm:spPr>
        <a:solidFill>
          <a:srgbClr val="000F6A"/>
        </a:solidFill>
      </dgm:spPr>
      <dgm:t>
        <a:bodyPr/>
        <a:lstStyle/>
        <a:p>
          <a:r>
            <a:rPr lang="en-US" dirty="0"/>
            <a:t>Reputation</a:t>
          </a:r>
        </a:p>
      </dgm:t>
    </dgm:pt>
    <dgm:pt modelId="{BAF8EAF8-608C-4D87-B74C-F0DD8C8134E5}" type="parTrans" cxnId="{DDEF09D3-A5C9-4610-8536-E09A7786601A}">
      <dgm:prSet/>
      <dgm:spPr/>
      <dgm:t>
        <a:bodyPr/>
        <a:lstStyle/>
        <a:p>
          <a:endParaRPr lang="en-US"/>
        </a:p>
      </dgm:t>
    </dgm:pt>
    <dgm:pt modelId="{BCF4124C-47FB-4D25-9491-2ECA4B9F17E0}" type="sibTrans" cxnId="{DDEF09D3-A5C9-4610-8536-E09A7786601A}">
      <dgm:prSet/>
      <dgm:spPr/>
      <dgm:t>
        <a:bodyPr/>
        <a:lstStyle/>
        <a:p>
          <a:endParaRPr lang="en-US"/>
        </a:p>
      </dgm:t>
    </dgm:pt>
    <dgm:pt modelId="{6C9EA243-B9B6-4628-BDEF-4670F9D8398C}">
      <dgm:prSet/>
      <dgm:spPr>
        <a:solidFill>
          <a:srgbClr val="000F6A"/>
        </a:solidFill>
      </dgm:spPr>
      <dgm:t>
        <a:bodyPr/>
        <a:lstStyle/>
        <a:p>
          <a:r>
            <a:rPr lang="en-US" dirty="0"/>
            <a:t>Credibility</a:t>
          </a:r>
        </a:p>
      </dgm:t>
    </dgm:pt>
    <dgm:pt modelId="{0D790F64-5458-4E04-BCD9-E00D73C55A1B}" type="parTrans" cxnId="{67A392C7-C6B3-4220-9FE1-B7D7C320AD76}">
      <dgm:prSet/>
      <dgm:spPr/>
      <dgm:t>
        <a:bodyPr/>
        <a:lstStyle/>
        <a:p>
          <a:endParaRPr lang="en-US"/>
        </a:p>
      </dgm:t>
    </dgm:pt>
    <dgm:pt modelId="{127F646A-1F42-44B0-9FDB-2CEEB9A0DB28}" type="sibTrans" cxnId="{67A392C7-C6B3-4220-9FE1-B7D7C320AD76}">
      <dgm:prSet/>
      <dgm:spPr/>
      <dgm:t>
        <a:bodyPr/>
        <a:lstStyle/>
        <a:p>
          <a:endParaRPr lang="en-US"/>
        </a:p>
      </dgm:t>
    </dgm:pt>
    <dgm:pt modelId="{E42F8D3D-24D1-48F3-BC74-B5C253BC6A69}">
      <dgm:prSet/>
      <dgm:spPr>
        <a:solidFill>
          <a:srgbClr val="000F6A"/>
        </a:solidFill>
      </dgm:spPr>
      <dgm:t>
        <a:bodyPr/>
        <a:lstStyle/>
        <a:p>
          <a:r>
            <a:rPr lang="en-US" dirty="0"/>
            <a:t>Performance</a:t>
          </a:r>
        </a:p>
      </dgm:t>
    </dgm:pt>
    <dgm:pt modelId="{1987E579-5B0E-4808-884A-090886DFA3E4}" type="parTrans" cxnId="{1107EC9B-D8C5-41AA-A24E-76360A2212CC}">
      <dgm:prSet/>
      <dgm:spPr/>
      <dgm:t>
        <a:bodyPr/>
        <a:lstStyle/>
        <a:p>
          <a:endParaRPr lang="en-US"/>
        </a:p>
      </dgm:t>
    </dgm:pt>
    <dgm:pt modelId="{9AF527E4-7723-4CF1-8494-9E8079CCB207}" type="sibTrans" cxnId="{1107EC9B-D8C5-41AA-A24E-76360A2212CC}">
      <dgm:prSet/>
      <dgm:spPr/>
      <dgm:t>
        <a:bodyPr/>
        <a:lstStyle/>
        <a:p>
          <a:endParaRPr lang="en-US"/>
        </a:p>
      </dgm:t>
    </dgm:pt>
    <dgm:pt modelId="{6F0AA8BD-9278-4696-8F10-EC6F3361788F}" type="pres">
      <dgm:prSet presAssocID="{96EB8398-1C00-497C-B18C-E77D35D4D907}" presName="hierChild1" presStyleCnt="0">
        <dgm:presLayoutVars>
          <dgm:orgChart val="1"/>
          <dgm:chPref val="1"/>
          <dgm:dir/>
          <dgm:animOne val="branch"/>
          <dgm:animLvl val="lvl"/>
          <dgm:resizeHandles/>
        </dgm:presLayoutVars>
      </dgm:prSet>
      <dgm:spPr/>
    </dgm:pt>
    <dgm:pt modelId="{028186A1-65EC-4CF3-BC1D-A9C714C63B23}" type="pres">
      <dgm:prSet presAssocID="{F6260CB1-99EE-4ED6-82ED-F62C221CA60B}" presName="hierRoot1" presStyleCnt="0">
        <dgm:presLayoutVars>
          <dgm:hierBranch val="init"/>
        </dgm:presLayoutVars>
      </dgm:prSet>
      <dgm:spPr/>
    </dgm:pt>
    <dgm:pt modelId="{AB92BB57-7242-47A2-B972-830F5EA49B84}" type="pres">
      <dgm:prSet presAssocID="{F6260CB1-99EE-4ED6-82ED-F62C221CA60B}" presName="rootComposite1" presStyleCnt="0"/>
      <dgm:spPr/>
    </dgm:pt>
    <dgm:pt modelId="{49BCD469-7E46-4AEA-A4A6-54751C356923}" type="pres">
      <dgm:prSet presAssocID="{F6260CB1-99EE-4ED6-82ED-F62C221CA60B}" presName="rootText1" presStyleLbl="node0" presStyleIdx="0" presStyleCnt="1">
        <dgm:presLayoutVars>
          <dgm:chPref val="3"/>
        </dgm:presLayoutVars>
      </dgm:prSet>
      <dgm:spPr/>
    </dgm:pt>
    <dgm:pt modelId="{010041A2-7B8C-4B7F-9EA4-79FC8808B05A}" type="pres">
      <dgm:prSet presAssocID="{F6260CB1-99EE-4ED6-82ED-F62C221CA60B}" presName="rootConnector1" presStyleLbl="node1" presStyleIdx="0" presStyleCnt="0"/>
      <dgm:spPr/>
    </dgm:pt>
    <dgm:pt modelId="{670AE025-BE6C-4614-ADF0-B872BA56236B}" type="pres">
      <dgm:prSet presAssocID="{F6260CB1-99EE-4ED6-82ED-F62C221CA60B}" presName="hierChild2" presStyleCnt="0"/>
      <dgm:spPr/>
    </dgm:pt>
    <dgm:pt modelId="{5943EE3A-9E16-41B6-8897-68FBE716E47F}" type="pres">
      <dgm:prSet presAssocID="{67BF334F-EA72-4A07-AA79-41E5D186984C}" presName="Name37" presStyleLbl="parChTrans1D2" presStyleIdx="0" presStyleCnt="6"/>
      <dgm:spPr/>
    </dgm:pt>
    <dgm:pt modelId="{DE8F555C-E2E0-45BD-9EB0-09DA56AF571E}" type="pres">
      <dgm:prSet presAssocID="{C3368E21-FDA2-4FAD-AD78-C10843AC0D1C}" presName="hierRoot2" presStyleCnt="0">
        <dgm:presLayoutVars>
          <dgm:hierBranch val="init"/>
        </dgm:presLayoutVars>
      </dgm:prSet>
      <dgm:spPr/>
    </dgm:pt>
    <dgm:pt modelId="{808ED5AA-FDBD-4A65-862B-8A3E5973558B}" type="pres">
      <dgm:prSet presAssocID="{C3368E21-FDA2-4FAD-AD78-C10843AC0D1C}" presName="rootComposite" presStyleCnt="0"/>
      <dgm:spPr/>
    </dgm:pt>
    <dgm:pt modelId="{B8D49B20-FCF8-44CA-85E5-7DD8ADC4D6F9}" type="pres">
      <dgm:prSet presAssocID="{C3368E21-FDA2-4FAD-AD78-C10843AC0D1C}" presName="rootText" presStyleLbl="node2" presStyleIdx="0" presStyleCnt="4">
        <dgm:presLayoutVars>
          <dgm:chPref val="3"/>
        </dgm:presLayoutVars>
      </dgm:prSet>
      <dgm:spPr/>
    </dgm:pt>
    <dgm:pt modelId="{C0DE6933-85A3-4084-BB89-E6808FD5FCEE}" type="pres">
      <dgm:prSet presAssocID="{C3368E21-FDA2-4FAD-AD78-C10843AC0D1C}" presName="rootConnector" presStyleLbl="node2" presStyleIdx="0" presStyleCnt="4"/>
      <dgm:spPr/>
    </dgm:pt>
    <dgm:pt modelId="{10C63F4A-7EDB-4295-B512-E1726FF86F86}" type="pres">
      <dgm:prSet presAssocID="{C3368E21-FDA2-4FAD-AD78-C10843AC0D1C}" presName="hierChild4" presStyleCnt="0"/>
      <dgm:spPr/>
    </dgm:pt>
    <dgm:pt modelId="{0A776951-D6A3-4312-BDA2-78A9F8AD5E29}" type="pres">
      <dgm:prSet presAssocID="{1199D87A-56A9-465D-B7F8-E02C4837B7B3}" presName="Name37" presStyleLbl="parChTrans1D3" presStyleIdx="0" presStyleCnt="12"/>
      <dgm:spPr/>
    </dgm:pt>
    <dgm:pt modelId="{F420A0AA-38D4-405A-8B1C-A1E7FFD99D9F}" type="pres">
      <dgm:prSet presAssocID="{498DABC0-429A-42B1-A0B0-F7FBA5295580}" presName="hierRoot2" presStyleCnt="0">
        <dgm:presLayoutVars>
          <dgm:hierBranch val="init"/>
        </dgm:presLayoutVars>
      </dgm:prSet>
      <dgm:spPr/>
    </dgm:pt>
    <dgm:pt modelId="{2EAEC0A7-AA46-4B13-A7C6-8D07F458777B}" type="pres">
      <dgm:prSet presAssocID="{498DABC0-429A-42B1-A0B0-F7FBA5295580}" presName="rootComposite" presStyleCnt="0"/>
      <dgm:spPr/>
    </dgm:pt>
    <dgm:pt modelId="{C38A56F8-52AC-46DA-A03D-5027507445D3}" type="pres">
      <dgm:prSet presAssocID="{498DABC0-429A-42B1-A0B0-F7FBA5295580}" presName="rootText" presStyleLbl="node3" presStyleIdx="0" presStyleCnt="12">
        <dgm:presLayoutVars>
          <dgm:chPref val="3"/>
        </dgm:presLayoutVars>
      </dgm:prSet>
      <dgm:spPr/>
    </dgm:pt>
    <dgm:pt modelId="{3F5C7885-FC0E-44D0-ACC2-955F97B78710}" type="pres">
      <dgm:prSet presAssocID="{498DABC0-429A-42B1-A0B0-F7FBA5295580}" presName="rootConnector" presStyleLbl="node3" presStyleIdx="0" presStyleCnt="12"/>
      <dgm:spPr/>
    </dgm:pt>
    <dgm:pt modelId="{7E9C476E-27FD-49D5-8E4B-DD1A422D7D0A}" type="pres">
      <dgm:prSet presAssocID="{498DABC0-429A-42B1-A0B0-F7FBA5295580}" presName="hierChild4" presStyleCnt="0"/>
      <dgm:spPr/>
    </dgm:pt>
    <dgm:pt modelId="{CC5B7CD1-289E-4F56-BE1E-EDB2D7159223}" type="pres">
      <dgm:prSet presAssocID="{498DABC0-429A-42B1-A0B0-F7FBA5295580}" presName="hierChild5" presStyleCnt="0"/>
      <dgm:spPr/>
    </dgm:pt>
    <dgm:pt modelId="{6F23245A-C601-4E86-9357-8C08D1B7D439}" type="pres">
      <dgm:prSet presAssocID="{0B821A54-62F9-4B18-88DD-66EBE34D5E86}" presName="Name37" presStyleLbl="parChTrans1D3" presStyleIdx="1" presStyleCnt="12"/>
      <dgm:spPr/>
    </dgm:pt>
    <dgm:pt modelId="{33C23414-0CCC-4A1A-9A04-F6D771EEFA1B}" type="pres">
      <dgm:prSet presAssocID="{B4DE8B35-D7D7-4EDE-9CCA-A257F85D2591}" presName="hierRoot2" presStyleCnt="0">
        <dgm:presLayoutVars>
          <dgm:hierBranch val="init"/>
        </dgm:presLayoutVars>
      </dgm:prSet>
      <dgm:spPr/>
    </dgm:pt>
    <dgm:pt modelId="{79702252-A1A8-412D-8F3F-670BBA2B8595}" type="pres">
      <dgm:prSet presAssocID="{B4DE8B35-D7D7-4EDE-9CCA-A257F85D2591}" presName="rootComposite" presStyleCnt="0"/>
      <dgm:spPr/>
    </dgm:pt>
    <dgm:pt modelId="{CA84CA5C-F979-4EDF-BD2E-F99F1FE33801}" type="pres">
      <dgm:prSet presAssocID="{B4DE8B35-D7D7-4EDE-9CCA-A257F85D2591}" presName="rootText" presStyleLbl="node3" presStyleIdx="1" presStyleCnt="12">
        <dgm:presLayoutVars>
          <dgm:chPref val="3"/>
        </dgm:presLayoutVars>
      </dgm:prSet>
      <dgm:spPr/>
    </dgm:pt>
    <dgm:pt modelId="{1CE290EE-3E60-45A8-9082-EF0BB32D2A48}" type="pres">
      <dgm:prSet presAssocID="{B4DE8B35-D7D7-4EDE-9CCA-A257F85D2591}" presName="rootConnector" presStyleLbl="node3" presStyleIdx="1" presStyleCnt="12"/>
      <dgm:spPr/>
    </dgm:pt>
    <dgm:pt modelId="{0FED39E8-9465-432A-8A99-0F4553DDD6FE}" type="pres">
      <dgm:prSet presAssocID="{B4DE8B35-D7D7-4EDE-9CCA-A257F85D2591}" presName="hierChild4" presStyleCnt="0"/>
      <dgm:spPr/>
    </dgm:pt>
    <dgm:pt modelId="{452DD29F-4DEB-4A24-9B9F-7D998CA2DD74}" type="pres">
      <dgm:prSet presAssocID="{B4DE8B35-D7D7-4EDE-9CCA-A257F85D2591}" presName="hierChild5" presStyleCnt="0"/>
      <dgm:spPr/>
    </dgm:pt>
    <dgm:pt modelId="{C22516E5-1BD8-4674-83F0-42D543DE79D2}" type="pres">
      <dgm:prSet presAssocID="{8A09283A-A7C2-4109-AB7A-0C8349C10A7E}" presName="Name37" presStyleLbl="parChTrans1D3" presStyleIdx="2" presStyleCnt="12"/>
      <dgm:spPr/>
    </dgm:pt>
    <dgm:pt modelId="{30EB6183-3052-4E08-8F16-9ECB943C3AB3}" type="pres">
      <dgm:prSet presAssocID="{88492A1F-B887-44FB-8D28-6C54867F4322}" presName="hierRoot2" presStyleCnt="0">
        <dgm:presLayoutVars>
          <dgm:hierBranch val="init"/>
        </dgm:presLayoutVars>
      </dgm:prSet>
      <dgm:spPr/>
    </dgm:pt>
    <dgm:pt modelId="{357C3F99-92BF-4407-B432-8E76B10AD4A9}" type="pres">
      <dgm:prSet presAssocID="{88492A1F-B887-44FB-8D28-6C54867F4322}" presName="rootComposite" presStyleCnt="0"/>
      <dgm:spPr/>
    </dgm:pt>
    <dgm:pt modelId="{C4E7B8F9-0911-4FF0-BB33-45D01DD0BA38}" type="pres">
      <dgm:prSet presAssocID="{88492A1F-B887-44FB-8D28-6C54867F4322}" presName="rootText" presStyleLbl="node3" presStyleIdx="2" presStyleCnt="12">
        <dgm:presLayoutVars>
          <dgm:chPref val="3"/>
        </dgm:presLayoutVars>
      </dgm:prSet>
      <dgm:spPr/>
    </dgm:pt>
    <dgm:pt modelId="{E5AC831A-D400-4AC4-87F7-A72D576783AE}" type="pres">
      <dgm:prSet presAssocID="{88492A1F-B887-44FB-8D28-6C54867F4322}" presName="rootConnector" presStyleLbl="node3" presStyleIdx="2" presStyleCnt="12"/>
      <dgm:spPr/>
    </dgm:pt>
    <dgm:pt modelId="{D2BE8313-B763-4830-916A-AA2B1E708845}" type="pres">
      <dgm:prSet presAssocID="{88492A1F-B887-44FB-8D28-6C54867F4322}" presName="hierChild4" presStyleCnt="0"/>
      <dgm:spPr/>
    </dgm:pt>
    <dgm:pt modelId="{1EDD9AD6-90D6-4A24-9BD0-3D665F6646AD}" type="pres">
      <dgm:prSet presAssocID="{88492A1F-B887-44FB-8D28-6C54867F4322}" presName="hierChild5" presStyleCnt="0"/>
      <dgm:spPr/>
    </dgm:pt>
    <dgm:pt modelId="{6486E320-28A1-4938-9CC5-614B6ABF369F}" type="pres">
      <dgm:prSet presAssocID="{C3368E21-FDA2-4FAD-AD78-C10843AC0D1C}" presName="hierChild5" presStyleCnt="0"/>
      <dgm:spPr/>
    </dgm:pt>
    <dgm:pt modelId="{61910C56-3DA0-4997-8BAB-9815053B4AB0}" type="pres">
      <dgm:prSet presAssocID="{F2CDEE9A-4F44-44AC-9FD0-C3300C8A012A}" presName="Name37" presStyleLbl="parChTrans1D2" presStyleIdx="1" presStyleCnt="6"/>
      <dgm:spPr/>
    </dgm:pt>
    <dgm:pt modelId="{17AD46FD-7AD7-4883-A9D6-D5C36180241F}" type="pres">
      <dgm:prSet presAssocID="{77FFCBAA-2ED2-4A44-A387-CCA32DDA45B5}" presName="hierRoot2" presStyleCnt="0">
        <dgm:presLayoutVars>
          <dgm:hierBranch val="init"/>
        </dgm:presLayoutVars>
      </dgm:prSet>
      <dgm:spPr/>
    </dgm:pt>
    <dgm:pt modelId="{071208F3-17AD-46A5-BF7C-6152411F01A8}" type="pres">
      <dgm:prSet presAssocID="{77FFCBAA-2ED2-4A44-A387-CCA32DDA45B5}" presName="rootComposite" presStyleCnt="0"/>
      <dgm:spPr/>
    </dgm:pt>
    <dgm:pt modelId="{0CC29E8E-419C-4B00-AF39-EDE2B57E6A26}" type="pres">
      <dgm:prSet presAssocID="{77FFCBAA-2ED2-4A44-A387-CCA32DDA45B5}" presName="rootText" presStyleLbl="node2" presStyleIdx="1" presStyleCnt="4">
        <dgm:presLayoutVars>
          <dgm:chPref val="3"/>
        </dgm:presLayoutVars>
      </dgm:prSet>
      <dgm:spPr/>
    </dgm:pt>
    <dgm:pt modelId="{2D26F273-3E25-4B4A-8A78-42E8A85306BE}" type="pres">
      <dgm:prSet presAssocID="{77FFCBAA-2ED2-4A44-A387-CCA32DDA45B5}" presName="rootConnector" presStyleLbl="node2" presStyleIdx="1" presStyleCnt="4"/>
      <dgm:spPr/>
    </dgm:pt>
    <dgm:pt modelId="{BE674CC6-F217-4C43-80FD-80FDA7AE82E8}" type="pres">
      <dgm:prSet presAssocID="{77FFCBAA-2ED2-4A44-A387-CCA32DDA45B5}" presName="hierChild4" presStyleCnt="0"/>
      <dgm:spPr/>
    </dgm:pt>
    <dgm:pt modelId="{B393E077-BA5F-4A2A-8ABE-85D2CD22DC0B}" type="pres">
      <dgm:prSet presAssocID="{12AE64CD-6A9B-4E0B-A3ED-08806A8F45C1}" presName="Name37" presStyleLbl="parChTrans1D3" presStyleIdx="3" presStyleCnt="12"/>
      <dgm:spPr/>
    </dgm:pt>
    <dgm:pt modelId="{DDB30B2B-9C26-4D53-AEB6-A8ACE19B4D1F}" type="pres">
      <dgm:prSet presAssocID="{71BFBF57-FB85-4469-BD94-A8D06C4C848E}" presName="hierRoot2" presStyleCnt="0">
        <dgm:presLayoutVars>
          <dgm:hierBranch val="init"/>
        </dgm:presLayoutVars>
      </dgm:prSet>
      <dgm:spPr/>
    </dgm:pt>
    <dgm:pt modelId="{4E743BA8-250A-4511-897A-45841C386ECA}" type="pres">
      <dgm:prSet presAssocID="{71BFBF57-FB85-4469-BD94-A8D06C4C848E}" presName="rootComposite" presStyleCnt="0"/>
      <dgm:spPr/>
    </dgm:pt>
    <dgm:pt modelId="{1CD7C552-D6BD-4AAE-B9C7-34EDA9D5A7FE}" type="pres">
      <dgm:prSet presAssocID="{71BFBF57-FB85-4469-BD94-A8D06C4C848E}" presName="rootText" presStyleLbl="node3" presStyleIdx="3" presStyleCnt="12">
        <dgm:presLayoutVars>
          <dgm:chPref val="3"/>
        </dgm:presLayoutVars>
      </dgm:prSet>
      <dgm:spPr/>
    </dgm:pt>
    <dgm:pt modelId="{543723ED-14FF-4915-BA0F-61DAA6CDA261}" type="pres">
      <dgm:prSet presAssocID="{71BFBF57-FB85-4469-BD94-A8D06C4C848E}" presName="rootConnector" presStyleLbl="node3" presStyleIdx="3" presStyleCnt="12"/>
      <dgm:spPr/>
    </dgm:pt>
    <dgm:pt modelId="{FDDAAA18-B948-4BBC-B6EE-EDE0F7BCFEFF}" type="pres">
      <dgm:prSet presAssocID="{71BFBF57-FB85-4469-BD94-A8D06C4C848E}" presName="hierChild4" presStyleCnt="0"/>
      <dgm:spPr/>
    </dgm:pt>
    <dgm:pt modelId="{EFA1C6E3-F67C-4C21-88AA-372458004651}" type="pres">
      <dgm:prSet presAssocID="{71BFBF57-FB85-4469-BD94-A8D06C4C848E}" presName="hierChild5" presStyleCnt="0"/>
      <dgm:spPr/>
    </dgm:pt>
    <dgm:pt modelId="{1BB47FF4-297D-461A-A7E0-5B8ECDC07116}" type="pres">
      <dgm:prSet presAssocID="{B767936C-2E43-4BE7-9871-12AA43C6B3C7}" presName="Name37" presStyleLbl="parChTrans1D3" presStyleIdx="4" presStyleCnt="12"/>
      <dgm:spPr/>
    </dgm:pt>
    <dgm:pt modelId="{7A08A6D6-95E2-4593-A165-47545184E76D}" type="pres">
      <dgm:prSet presAssocID="{2D1C2F4B-DF29-494E-8B92-178C5279203E}" presName="hierRoot2" presStyleCnt="0">
        <dgm:presLayoutVars>
          <dgm:hierBranch val="init"/>
        </dgm:presLayoutVars>
      </dgm:prSet>
      <dgm:spPr/>
    </dgm:pt>
    <dgm:pt modelId="{B691F250-59E0-4599-82B6-164A9F4719C9}" type="pres">
      <dgm:prSet presAssocID="{2D1C2F4B-DF29-494E-8B92-178C5279203E}" presName="rootComposite" presStyleCnt="0"/>
      <dgm:spPr/>
    </dgm:pt>
    <dgm:pt modelId="{32860328-DC03-440A-8BD7-551697D88209}" type="pres">
      <dgm:prSet presAssocID="{2D1C2F4B-DF29-494E-8B92-178C5279203E}" presName="rootText" presStyleLbl="node3" presStyleIdx="4" presStyleCnt="12">
        <dgm:presLayoutVars>
          <dgm:chPref val="3"/>
        </dgm:presLayoutVars>
      </dgm:prSet>
      <dgm:spPr/>
    </dgm:pt>
    <dgm:pt modelId="{2FD8E190-8C1E-44C3-885C-A63C05D7A789}" type="pres">
      <dgm:prSet presAssocID="{2D1C2F4B-DF29-494E-8B92-178C5279203E}" presName="rootConnector" presStyleLbl="node3" presStyleIdx="4" presStyleCnt="12"/>
      <dgm:spPr/>
    </dgm:pt>
    <dgm:pt modelId="{37FD6A0C-C90D-47CE-91B7-D652067520A6}" type="pres">
      <dgm:prSet presAssocID="{2D1C2F4B-DF29-494E-8B92-178C5279203E}" presName="hierChild4" presStyleCnt="0"/>
      <dgm:spPr/>
    </dgm:pt>
    <dgm:pt modelId="{91086588-E5E1-4FAA-90BD-F73551290C0A}" type="pres">
      <dgm:prSet presAssocID="{2D1C2F4B-DF29-494E-8B92-178C5279203E}" presName="hierChild5" presStyleCnt="0"/>
      <dgm:spPr/>
    </dgm:pt>
    <dgm:pt modelId="{9FE8ABA4-E1FE-408D-A612-DA823C6189F1}" type="pres">
      <dgm:prSet presAssocID="{3B8410D0-AF70-416B-A016-3508550CE9CE}" presName="Name37" presStyleLbl="parChTrans1D3" presStyleIdx="5" presStyleCnt="12"/>
      <dgm:spPr/>
    </dgm:pt>
    <dgm:pt modelId="{73E84CE1-250E-441E-9D66-CB61E4B36D41}" type="pres">
      <dgm:prSet presAssocID="{DCC2AB08-4256-44A2-8562-F841972C0A7C}" presName="hierRoot2" presStyleCnt="0">
        <dgm:presLayoutVars>
          <dgm:hierBranch val="init"/>
        </dgm:presLayoutVars>
      </dgm:prSet>
      <dgm:spPr/>
    </dgm:pt>
    <dgm:pt modelId="{5EBEC81C-99D1-4BEC-81F0-1119C1341D3D}" type="pres">
      <dgm:prSet presAssocID="{DCC2AB08-4256-44A2-8562-F841972C0A7C}" presName="rootComposite" presStyleCnt="0"/>
      <dgm:spPr/>
    </dgm:pt>
    <dgm:pt modelId="{5479FF34-F620-46A6-9CB5-0AF2DCD0C6D2}" type="pres">
      <dgm:prSet presAssocID="{DCC2AB08-4256-44A2-8562-F841972C0A7C}" presName="rootText" presStyleLbl="node3" presStyleIdx="5" presStyleCnt="12">
        <dgm:presLayoutVars>
          <dgm:chPref val="3"/>
        </dgm:presLayoutVars>
      </dgm:prSet>
      <dgm:spPr/>
    </dgm:pt>
    <dgm:pt modelId="{DC677118-256D-432A-AA3B-A78392DCCE99}" type="pres">
      <dgm:prSet presAssocID="{DCC2AB08-4256-44A2-8562-F841972C0A7C}" presName="rootConnector" presStyleLbl="node3" presStyleIdx="5" presStyleCnt="12"/>
      <dgm:spPr/>
    </dgm:pt>
    <dgm:pt modelId="{476CB9AA-50A4-4F13-9B01-36D892E457E4}" type="pres">
      <dgm:prSet presAssocID="{DCC2AB08-4256-44A2-8562-F841972C0A7C}" presName="hierChild4" presStyleCnt="0"/>
      <dgm:spPr/>
    </dgm:pt>
    <dgm:pt modelId="{E420838B-593B-4976-8AC0-25C74CA997E3}" type="pres">
      <dgm:prSet presAssocID="{DCC2AB08-4256-44A2-8562-F841972C0A7C}" presName="hierChild5" presStyleCnt="0"/>
      <dgm:spPr/>
    </dgm:pt>
    <dgm:pt modelId="{FB3F1C3E-ACDC-42B0-8DE5-CE7E0299E707}" type="pres">
      <dgm:prSet presAssocID="{77FFCBAA-2ED2-4A44-A387-CCA32DDA45B5}" presName="hierChild5" presStyleCnt="0"/>
      <dgm:spPr/>
    </dgm:pt>
    <dgm:pt modelId="{575E1567-0593-4DF6-B09C-C180D01BBABF}" type="pres">
      <dgm:prSet presAssocID="{17ED023F-8D1D-48EA-9F9F-DABB4F169AED}" presName="Name37" presStyleLbl="parChTrans1D2" presStyleIdx="2" presStyleCnt="6"/>
      <dgm:spPr/>
    </dgm:pt>
    <dgm:pt modelId="{32E24D2E-232B-4970-A3D5-5F616D833516}" type="pres">
      <dgm:prSet presAssocID="{99FE0E5B-1D8B-4E72-B3E0-3020AA006402}" presName="hierRoot2" presStyleCnt="0">
        <dgm:presLayoutVars>
          <dgm:hierBranch val="init"/>
        </dgm:presLayoutVars>
      </dgm:prSet>
      <dgm:spPr/>
    </dgm:pt>
    <dgm:pt modelId="{75687957-3EDA-426C-BCC6-3E270F8D38F4}" type="pres">
      <dgm:prSet presAssocID="{99FE0E5B-1D8B-4E72-B3E0-3020AA006402}" presName="rootComposite" presStyleCnt="0"/>
      <dgm:spPr/>
    </dgm:pt>
    <dgm:pt modelId="{092C6624-B910-4A74-A585-266A809E09D7}" type="pres">
      <dgm:prSet presAssocID="{99FE0E5B-1D8B-4E72-B3E0-3020AA006402}" presName="rootText" presStyleLbl="node2" presStyleIdx="2" presStyleCnt="4">
        <dgm:presLayoutVars>
          <dgm:chPref val="3"/>
        </dgm:presLayoutVars>
      </dgm:prSet>
      <dgm:spPr/>
    </dgm:pt>
    <dgm:pt modelId="{840D9EA4-E92E-4128-8DE7-EE5863CB6DD6}" type="pres">
      <dgm:prSet presAssocID="{99FE0E5B-1D8B-4E72-B3E0-3020AA006402}" presName="rootConnector" presStyleLbl="node2" presStyleIdx="2" presStyleCnt="4"/>
      <dgm:spPr/>
    </dgm:pt>
    <dgm:pt modelId="{592BFFE3-0C1C-469D-907F-83F2E6E1815D}" type="pres">
      <dgm:prSet presAssocID="{99FE0E5B-1D8B-4E72-B3E0-3020AA006402}" presName="hierChild4" presStyleCnt="0"/>
      <dgm:spPr/>
    </dgm:pt>
    <dgm:pt modelId="{8D2DA161-AE99-4FB6-A7D5-21538DFECF7A}" type="pres">
      <dgm:prSet presAssocID="{4948C2CE-EA0B-4448-B44E-7AD60471F097}" presName="Name37" presStyleLbl="parChTrans1D3" presStyleIdx="6" presStyleCnt="12"/>
      <dgm:spPr/>
    </dgm:pt>
    <dgm:pt modelId="{E7971F0E-4AC6-412C-B83A-045F311DE642}" type="pres">
      <dgm:prSet presAssocID="{CEEED94A-E3A0-440D-ABB2-84B38BAA9F9B}" presName="hierRoot2" presStyleCnt="0">
        <dgm:presLayoutVars>
          <dgm:hierBranch val="init"/>
        </dgm:presLayoutVars>
      </dgm:prSet>
      <dgm:spPr/>
    </dgm:pt>
    <dgm:pt modelId="{1EFF00C4-6DDA-4EE0-9285-4BCBFCF7E8F9}" type="pres">
      <dgm:prSet presAssocID="{CEEED94A-E3A0-440D-ABB2-84B38BAA9F9B}" presName="rootComposite" presStyleCnt="0"/>
      <dgm:spPr/>
    </dgm:pt>
    <dgm:pt modelId="{842DB2B1-D293-484A-9437-755BD5EBBDB8}" type="pres">
      <dgm:prSet presAssocID="{CEEED94A-E3A0-440D-ABB2-84B38BAA9F9B}" presName="rootText" presStyleLbl="node3" presStyleIdx="6" presStyleCnt="12">
        <dgm:presLayoutVars>
          <dgm:chPref val="3"/>
        </dgm:presLayoutVars>
      </dgm:prSet>
      <dgm:spPr/>
    </dgm:pt>
    <dgm:pt modelId="{A1BB8A2D-221C-49B8-A809-B2BD37D2E742}" type="pres">
      <dgm:prSet presAssocID="{CEEED94A-E3A0-440D-ABB2-84B38BAA9F9B}" presName="rootConnector" presStyleLbl="node3" presStyleIdx="6" presStyleCnt="12"/>
      <dgm:spPr/>
    </dgm:pt>
    <dgm:pt modelId="{086CF0D7-55F1-47EA-8ED6-E7F3CD709F11}" type="pres">
      <dgm:prSet presAssocID="{CEEED94A-E3A0-440D-ABB2-84B38BAA9F9B}" presName="hierChild4" presStyleCnt="0"/>
      <dgm:spPr/>
    </dgm:pt>
    <dgm:pt modelId="{8A4177ED-844C-4191-A646-247EB74E5AC4}" type="pres">
      <dgm:prSet presAssocID="{CEEED94A-E3A0-440D-ABB2-84B38BAA9F9B}" presName="hierChild5" presStyleCnt="0"/>
      <dgm:spPr/>
    </dgm:pt>
    <dgm:pt modelId="{0B5C93B2-A703-41C3-B9F6-A7E1D1468D7A}" type="pres">
      <dgm:prSet presAssocID="{7F791568-4975-48F5-98F5-FDB4AB2A34F9}" presName="Name37" presStyleLbl="parChTrans1D3" presStyleIdx="7" presStyleCnt="12"/>
      <dgm:spPr/>
    </dgm:pt>
    <dgm:pt modelId="{79A19FB0-8FFC-4946-A70F-9ABC1352E168}" type="pres">
      <dgm:prSet presAssocID="{5ECF8CD6-88C2-4850-9E1C-895861D5B629}" presName="hierRoot2" presStyleCnt="0">
        <dgm:presLayoutVars>
          <dgm:hierBranch val="init"/>
        </dgm:presLayoutVars>
      </dgm:prSet>
      <dgm:spPr/>
    </dgm:pt>
    <dgm:pt modelId="{1EDD8465-8E1B-4F8C-9DD4-D9E87ADD5F4D}" type="pres">
      <dgm:prSet presAssocID="{5ECF8CD6-88C2-4850-9E1C-895861D5B629}" presName="rootComposite" presStyleCnt="0"/>
      <dgm:spPr/>
    </dgm:pt>
    <dgm:pt modelId="{154A6B1E-2748-420E-A573-DFB6E211BEED}" type="pres">
      <dgm:prSet presAssocID="{5ECF8CD6-88C2-4850-9E1C-895861D5B629}" presName="rootText" presStyleLbl="node3" presStyleIdx="7" presStyleCnt="12">
        <dgm:presLayoutVars>
          <dgm:chPref val="3"/>
        </dgm:presLayoutVars>
      </dgm:prSet>
      <dgm:spPr/>
    </dgm:pt>
    <dgm:pt modelId="{4AD30F2B-1459-46E5-B827-74C455B9AA77}" type="pres">
      <dgm:prSet presAssocID="{5ECF8CD6-88C2-4850-9E1C-895861D5B629}" presName="rootConnector" presStyleLbl="node3" presStyleIdx="7" presStyleCnt="12"/>
      <dgm:spPr/>
    </dgm:pt>
    <dgm:pt modelId="{53EC9034-D688-4253-972C-FC525D93FD12}" type="pres">
      <dgm:prSet presAssocID="{5ECF8CD6-88C2-4850-9E1C-895861D5B629}" presName="hierChild4" presStyleCnt="0"/>
      <dgm:spPr/>
    </dgm:pt>
    <dgm:pt modelId="{48966006-EF37-4613-846D-50EE4015253C}" type="pres">
      <dgm:prSet presAssocID="{5ECF8CD6-88C2-4850-9E1C-895861D5B629}" presName="hierChild5" presStyleCnt="0"/>
      <dgm:spPr/>
    </dgm:pt>
    <dgm:pt modelId="{BDDFB5BB-3329-40FC-95E1-BEA6DC32D76A}" type="pres">
      <dgm:prSet presAssocID="{659B573F-0326-432C-BE05-D33C5159ABCF}" presName="Name37" presStyleLbl="parChTrans1D3" presStyleIdx="8" presStyleCnt="12"/>
      <dgm:spPr/>
    </dgm:pt>
    <dgm:pt modelId="{877AD4F3-9A78-4E19-A727-B65C075C1E97}" type="pres">
      <dgm:prSet presAssocID="{ADEB7BFB-0F69-4148-A63D-A30D00A57379}" presName="hierRoot2" presStyleCnt="0">
        <dgm:presLayoutVars>
          <dgm:hierBranch val="init"/>
        </dgm:presLayoutVars>
      </dgm:prSet>
      <dgm:spPr/>
    </dgm:pt>
    <dgm:pt modelId="{CF01382B-42A8-46D6-91E5-0D4FAE8654E9}" type="pres">
      <dgm:prSet presAssocID="{ADEB7BFB-0F69-4148-A63D-A30D00A57379}" presName="rootComposite" presStyleCnt="0"/>
      <dgm:spPr/>
    </dgm:pt>
    <dgm:pt modelId="{DDD1AADA-8484-4057-B9DB-75710AF400EF}" type="pres">
      <dgm:prSet presAssocID="{ADEB7BFB-0F69-4148-A63D-A30D00A57379}" presName="rootText" presStyleLbl="node3" presStyleIdx="8" presStyleCnt="12">
        <dgm:presLayoutVars>
          <dgm:chPref val="3"/>
        </dgm:presLayoutVars>
      </dgm:prSet>
      <dgm:spPr/>
    </dgm:pt>
    <dgm:pt modelId="{97CB0444-ED6C-4F54-9534-5A68DB4302FF}" type="pres">
      <dgm:prSet presAssocID="{ADEB7BFB-0F69-4148-A63D-A30D00A57379}" presName="rootConnector" presStyleLbl="node3" presStyleIdx="8" presStyleCnt="12"/>
      <dgm:spPr/>
    </dgm:pt>
    <dgm:pt modelId="{2A7E8693-A8BF-425F-8DEA-530161417395}" type="pres">
      <dgm:prSet presAssocID="{ADEB7BFB-0F69-4148-A63D-A30D00A57379}" presName="hierChild4" presStyleCnt="0"/>
      <dgm:spPr/>
    </dgm:pt>
    <dgm:pt modelId="{FDBA497A-C5F5-4F3D-A764-A7EF4E1E7579}" type="pres">
      <dgm:prSet presAssocID="{ADEB7BFB-0F69-4148-A63D-A30D00A57379}" presName="hierChild5" presStyleCnt="0"/>
      <dgm:spPr/>
    </dgm:pt>
    <dgm:pt modelId="{9490628E-D18D-44F0-8D77-5108EC32FDCE}" type="pres">
      <dgm:prSet presAssocID="{99FE0E5B-1D8B-4E72-B3E0-3020AA006402}" presName="hierChild5" presStyleCnt="0"/>
      <dgm:spPr/>
    </dgm:pt>
    <dgm:pt modelId="{86A4B028-B1AB-4F7A-9429-07B1F4D34F3B}" type="pres">
      <dgm:prSet presAssocID="{2FDF63C6-2A96-475E-B84D-CB07D2F3147A}" presName="Name37" presStyleLbl="parChTrans1D2" presStyleIdx="3" presStyleCnt="6"/>
      <dgm:spPr/>
    </dgm:pt>
    <dgm:pt modelId="{25FA4DDA-2E40-4D51-A4ED-2A335E774E4E}" type="pres">
      <dgm:prSet presAssocID="{2DED5D55-A18C-41CB-A7D1-E298D9FA2E90}" presName="hierRoot2" presStyleCnt="0">
        <dgm:presLayoutVars>
          <dgm:hierBranch val="init"/>
        </dgm:presLayoutVars>
      </dgm:prSet>
      <dgm:spPr/>
    </dgm:pt>
    <dgm:pt modelId="{9859E33C-031F-494C-8C85-FFF3EB2FF0ED}" type="pres">
      <dgm:prSet presAssocID="{2DED5D55-A18C-41CB-A7D1-E298D9FA2E90}" presName="rootComposite" presStyleCnt="0"/>
      <dgm:spPr/>
    </dgm:pt>
    <dgm:pt modelId="{FF283F96-3213-45C1-A044-84228BCF89E5}" type="pres">
      <dgm:prSet presAssocID="{2DED5D55-A18C-41CB-A7D1-E298D9FA2E90}" presName="rootText" presStyleLbl="node2" presStyleIdx="3" presStyleCnt="4">
        <dgm:presLayoutVars>
          <dgm:chPref val="3"/>
        </dgm:presLayoutVars>
      </dgm:prSet>
      <dgm:spPr/>
    </dgm:pt>
    <dgm:pt modelId="{420064A4-F600-4722-9C8C-28E05A8E436F}" type="pres">
      <dgm:prSet presAssocID="{2DED5D55-A18C-41CB-A7D1-E298D9FA2E90}" presName="rootConnector" presStyleLbl="node2" presStyleIdx="3" presStyleCnt="4"/>
      <dgm:spPr/>
    </dgm:pt>
    <dgm:pt modelId="{7DD17A1B-3164-481C-95B3-C341F5603093}" type="pres">
      <dgm:prSet presAssocID="{2DED5D55-A18C-41CB-A7D1-E298D9FA2E90}" presName="hierChild4" presStyleCnt="0"/>
      <dgm:spPr/>
    </dgm:pt>
    <dgm:pt modelId="{FAE6AF77-DD2F-4154-B393-B4C0669D05E8}" type="pres">
      <dgm:prSet presAssocID="{BAF8EAF8-608C-4D87-B74C-F0DD8C8134E5}" presName="Name37" presStyleLbl="parChTrans1D3" presStyleIdx="9" presStyleCnt="12"/>
      <dgm:spPr/>
    </dgm:pt>
    <dgm:pt modelId="{E6C872A9-EA77-4BE9-85A8-8CDD0CAEC78A}" type="pres">
      <dgm:prSet presAssocID="{B83CF26B-82A7-482F-A816-4707D41F1AB2}" presName="hierRoot2" presStyleCnt="0">
        <dgm:presLayoutVars>
          <dgm:hierBranch val="init"/>
        </dgm:presLayoutVars>
      </dgm:prSet>
      <dgm:spPr/>
    </dgm:pt>
    <dgm:pt modelId="{F991B4E8-B56D-41EC-81BE-D58E091B25E8}" type="pres">
      <dgm:prSet presAssocID="{B83CF26B-82A7-482F-A816-4707D41F1AB2}" presName="rootComposite" presStyleCnt="0"/>
      <dgm:spPr/>
    </dgm:pt>
    <dgm:pt modelId="{EC37AE99-88F6-4568-8432-93F3E9FC3125}" type="pres">
      <dgm:prSet presAssocID="{B83CF26B-82A7-482F-A816-4707D41F1AB2}" presName="rootText" presStyleLbl="node3" presStyleIdx="9" presStyleCnt="12">
        <dgm:presLayoutVars>
          <dgm:chPref val="3"/>
        </dgm:presLayoutVars>
      </dgm:prSet>
      <dgm:spPr/>
    </dgm:pt>
    <dgm:pt modelId="{F20355D6-98DA-4D36-AA46-C80D68746566}" type="pres">
      <dgm:prSet presAssocID="{B83CF26B-82A7-482F-A816-4707D41F1AB2}" presName="rootConnector" presStyleLbl="node3" presStyleIdx="9" presStyleCnt="12"/>
      <dgm:spPr/>
    </dgm:pt>
    <dgm:pt modelId="{F1EC8338-66B4-4537-A673-FB63D71CD502}" type="pres">
      <dgm:prSet presAssocID="{B83CF26B-82A7-482F-A816-4707D41F1AB2}" presName="hierChild4" presStyleCnt="0"/>
      <dgm:spPr/>
    </dgm:pt>
    <dgm:pt modelId="{5D98FD60-C806-4BF2-B04E-B28DD9D25D97}" type="pres">
      <dgm:prSet presAssocID="{B83CF26B-82A7-482F-A816-4707D41F1AB2}" presName="hierChild5" presStyleCnt="0"/>
      <dgm:spPr/>
    </dgm:pt>
    <dgm:pt modelId="{D392B794-82FB-4FD3-91FC-1BE68C01B0DE}" type="pres">
      <dgm:prSet presAssocID="{0D790F64-5458-4E04-BCD9-E00D73C55A1B}" presName="Name37" presStyleLbl="parChTrans1D3" presStyleIdx="10" presStyleCnt="12"/>
      <dgm:spPr/>
    </dgm:pt>
    <dgm:pt modelId="{A7DF56B5-3F1E-42B8-887C-6D8878CF3157}" type="pres">
      <dgm:prSet presAssocID="{6C9EA243-B9B6-4628-BDEF-4670F9D8398C}" presName="hierRoot2" presStyleCnt="0">
        <dgm:presLayoutVars>
          <dgm:hierBranch val="init"/>
        </dgm:presLayoutVars>
      </dgm:prSet>
      <dgm:spPr/>
    </dgm:pt>
    <dgm:pt modelId="{261F8942-02DD-4A58-B537-59FDD7B655E4}" type="pres">
      <dgm:prSet presAssocID="{6C9EA243-B9B6-4628-BDEF-4670F9D8398C}" presName="rootComposite" presStyleCnt="0"/>
      <dgm:spPr/>
    </dgm:pt>
    <dgm:pt modelId="{537D8003-74F3-419D-81C8-DD4CF84AF3C6}" type="pres">
      <dgm:prSet presAssocID="{6C9EA243-B9B6-4628-BDEF-4670F9D8398C}" presName="rootText" presStyleLbl="node3" presStyleIdx="10" presStyleCnt="12">
        <dgm:presLayoutVars>
          <dgm:chPref val="3"/>
        </dgm:presLayoutVars>
      </dgm:prSet>
      <dgm:spPr/>
    </dgm:pt>
    <dgm:pt modelId="{01BB4DD1-5BC7-4EDC-ACB0-299F08DB7200}" type="pres">
      <dgm:prSet presAssocID="{6C9EA243-B9B6-4628-BDEF-4670F9D8398C}" presName="rootConnector" presStyleLbl="node3" presStyleIdx="10" presStyleCnt="12"/>
      <dgm:spPr/>
    </dgm:pt>
    <dgm:pt modelId="{92373FEF-CE88-462B-A442-7B98B5C50EA1}" type="pres">
      <dgm:prSet presAssocID="{6C9EA243-B9B6-4628-BDEF-4670F9D8398C}" presName="hierChild4" presStyleCnt="0"/>
      <dgm:spPr/>
    </dgm:pt>
    <dgm:pt modelId="{2E78C281-0047-4D42-91BD-474F822092F6}" type="pres">
      <dgm:prSet presAssocID="{6C9EA243-B9B6-4628-BDEF-4670F9D8398C}" presName="hierChild5" presStyleCnt="0"/>
      <dgm:spPr/>
    </dgm:pt>
    <dgm:pt modelId="{6D17C276-85B9-4B94-B076-AB06A96347DE}" type="pres">
      <dgm:prSet presAssocID="{1987E579-5B0E-4808-884A-090886DFA3E4}" presName="Name37" presStyleLbl="parChTrans1D3" presStyleIdx="11" presStyleCnt="12"/>
      <dgm:spPr/>
    </dgm:pt>
    <dgm:pt modelId="{2E273506-EFA1-4105-B1AC-17C5A03E29C3}" type="pres">
      <dgm:prSet presAssocID="{E42F8D3D-24D1-48F3-BC74-B5C253BC6A69}" presName="hierRoot2" presStyleCnt="0">
        <dgm:presLayoutVars>
          <dgm:hierBranch val="init"/>
        </dgm:presLayoutVars>
      </dgm:prSet>
      <dgm:spPr/>
    </dgm:pt>
    <dgm:pt modelId="{72B71D9F-5A27-4FCE-9FCF-B02AA01C8C1E}" type="pres">
      <dgm:prSet presAssocID="{E42F8D3D-24D1-48F3-BC74-B5C253BC6A69}" presName="rootComposite" presStyleCnt="0"/>
      <dgm:spPr/>
    </dgm:pt>
    <dgm:pt modelId="{DC9C35DE-A507-48F8-83F3-150ACB53BE46}" type="pres">
      <dgm:prSet presAssocID="{E42F8D3D-24D1-48F3-BC74-B5C253BC6A69}" presName="rootText" presStyleLbl="node3" presStyleIdx="11" presStyleCnt="12">
        <dgm:presLayoutVars>
          <dgm:chPref val="3"/>
        </dgm:presLayoutVars>
      </dgm:prSet>
      <dgm:spPr/>
    </dgm:pt>
    <dgm:pt modelId="{EBCE9931-D583-4D12-9269-EC96A2269E52}" type="pres">
      <dgm:prSet presAssocID="{E42F8D3D-24D1-48F3-BC74-B5C253BC6A69}" presName="rootConnector" presStyleLbl="node3" presStyleIdx="11" presStyleCnt="12"/>
      <dgm:spPr/>
    </dgm:pt>
    <dgm:pt modelId="{CEFDBFBA-95C1-4FC5-9E42-C5CD8447B988}" type="pres">
      <dgm:prSet presAssocID="{E42F8D3D-24D1-48F3-BC74-B5C253BC6A69}" presName="hierChild4" presStyleCnt="0"/>
      <dgm:spPr/>
    </dgm:pt>
    <dgm:pt modelId="{517991ED-E7FE-4072-8C96-3A7F0B60B1F5}" type="pres">
      <dgm:prSet presAssocID="{E42F8D3D-24D1-48F3-BC74-B5C253BC6A69}" presName="hierChild5" presStyleCnt="0"/>
      <dgm:spPr/>
    </dgm:pt>
    <dgm:pt modelId="{9DAEA9A6-1879-4966-8C6C-A296F6089844}" type="pres">
      <dgm:prSet presAssocID="{2DED5D55-A18C-41CB-A7D1-E298D9FA2E90}" presName="hierChild5" presStyleCnt="0"/>
      <dgm:spPr/>
    </dgm:pt>
    <dgm:pt modelId="{56B532C2-C688-499B-92D3-1FC221543399}" type="pres">
      <dgm:prSet presAssocID="{F6260CB1-99EE-4ED6-82ED-F62C221CA60B}" presName="hierChild3" presStyleCnt="0"/>
      <dgm:spPr/>
    </dgm:pt>
    <dgm:pt modelId="{565A0B69-F404-43BF-855F-CBF7462F425D}" type="pres">
      <dgm:prSet presAssocID="{EC0BD5EC-33F2-4D77-A5FD-C8EA50880F86}" presName="Name111" presStyleLbl="parChTrans1D2" presStyleIdx="4" presStyleCnt="6"/>
      <dgm:spPr/>
    </dgm:pt>
    <dgm:pt modelId="{F85BCB89-EC88-48DD-8556-5A4F4474F5E1}" type="pres">
      <dgm:prSet presAssocID="{94615772-A950-4434-A15E-23E1006BC784}" presName="hierRoot3" presStyleCnt="0">
        <dgm:presLayoutVars>
          <dgm:hierBranch val="init"/>
        </dgm:presLayoutVars>
      </dgm:prSet>
      <dgm:spPr/>
    </dgm:pt>
    <dgm:pt modelId="{CF2D6170-0E54-4AE8-AA97-34FE5100F361}" type="pres">
      <dgm:prSet presAssocID="{94615772-A950-4434-A15E-23E1006BC784}" presName="rootComposite3" presStyleCnt="0"/>
      <dgm:spPr/>
    </dgm:pt>
    <dgm:pt modelId="{31764F12-9419-4E65-9689-A04CBA8DA9DD}" type="pres">
      <dgm:prSet presAssocID="{94615772-A950-4434-A15E-23E1006BC784}" presName="rootText3" presStyleLbl="asst1" presStyleIdx="0" presStyleCnt="2">
        <dgm:presLayoutVars>
          <dgm:chPref val="3"/>
        </dgm:presLayoutVars>
      </dgm:prSet>
      <dgm:spPr/>
    </dgm:pt>
    <dgm:pt modelId="{2827C896-45F5-4522-AE02-5ED4EF58FCD0}" type="pres">
      <dgm:prSet presAssocID="{94615772-A950-4434-A15E-23E1006BC784}" presName="rootConnector3" presStyleLbl="asst1" presStyleIdx="0" presStyleCnt="2"/>
      <dgm:spPr/>
    </dgm:pt>
    <dgm:pt modelId="{FF294318-137B-4F1B-B97D-578897774A12}" type="pres">
      <dgm:prSet presAssocID="{94615772-A950-4434-A15E-23E1006BC784}" presName="hierChild6" presStyleCnt="0"/>
      <dgm:spPr/>
    </dgm:pt>
    <dgm:pt modelId="{E1A85A0A-6116-4434-81A4-D5615B23823E}" type="pres">
      <dgm:prSet presAssocID="{94615772-A950-4434-A15E-23E1006BC784}" presName="hierChild7" presStyleCnt="0"/>
      <dgm:spPr/>
    </dgm:pt>
    <dgm:pt modelId="{24BE8B4A-E15B-49C1-8897-559AB7B59458}" type="pres">
      <dgm:prSet presAssocID="{782ABF28-DD82-48E7-A557-BDF1729BF8D2}" presName="Name111" presStyleLbl="parChTrans1D2" presStyleIdx="5" presStyleCnt="6"/>
      <dgm:spPr/>
    </dgm:pt>
    <dgm:pt modelId="{2250F14B-E022-4241-BC2A-F247715449C5}" type="pres">
      <dgm:prSet presAssocID="{4929A667-1FBF-42F2-B3ED-8DA6BF320210}" presName="hierRoot3" presStyleCnt="0">
        <dgm:presLayoutVars>
          <dgm:hierBranch val="init"/>
        </dgm:presLayoutVars>
      </dgm:prSet>
      <dgm:spPr/>
    </dgm:pt>
    <dgm:pt modelId="{81361416-6CFC-4F5D-A336-75F701655F96}" type="pres">
      <dgm:prSet presAssocID="{4929A667-1FBF-42F2-B3ED-8DA6BF320210}" presName="rootComposite3" presStyleCnt="0"/>
      <dgm:spPr/>
    </dgm:pt>
    <dgm:pt modelId="{E8095025-2A06-4BCE-B5AF-CE2C8BEE4BF7}" type="pres">
      <dgm:prSet presAssocID="{4929A667-1FBF-42F2-B3ED-8DA6BF320210}" presName="rootText3" presStyleLbl="asst1" presStyleIdx="1" presStyleCnt="2">
        <dgm:presLayoutVars>
          <dgm:chPref val="3"/>
        </dgm:presLayoutVars>
      </dgm:prSet>
      <dgm:spPr/>
    </dgm:pt>
    <dgm:pt modelId="{3C096A18-4C83-4A9D-8E13-952F01810355}" type="pres">
      <dgm:prSet presAssocID="{4929A667-1FBF-42F2-B3ED-8DA6BF320210}" presName="rootConnector3" presStyleLbl="asst1" presStyleIdx="1" presStyleCnt="2"/>
      <dgm:spPr/>
    </dgm:pt>
    <dgm:pt modelId="{8A8B13D8-AC3E-47A6-9CEC-3B0C843E197A}" type="pres">
      <dgm:prSet presAssocID="{4929A667-1FBF-42F2-B3ED-8DA6BF320210}" presName="hierChild6" presStyleCnt="0"/>
      <dgm:spPr/>
    </dgm:pt>
    <dgm:pt modelId="{04D201FA-D2CF-4198-AE1E-727121DDC778}" type="pres">
      <dgm:prSet presAssocID="{4929A667-1FBF-42F2-B3ED-8DA6BF320210}" presName="hierChild7" presStyleCnt="0"/>
      <dgm:spPr/>
    </dgm:pt>
  </dgm:ptLst>
  <dgm:cxnLst>
    <dgm:cxn modelId="{60DA3A00-A6E0-4003-905B-5704A8D64316}" srcId="{C3368E21-FDA2-4FAD-AD78-C10843AC0D1C}" destId="{B4DE8B35-D7D7-4EDE-9CCA-A257F85D2591}" srcOrd="1" destOrd="0" parTransId="{0B821A54-62F9-4B18-88DD-66EBE34D5E86}" sibTransId="{FBEE47CF-D419-4CC7-A4F7-110668845768}"/>
    <dgm:cxn modelId="{1BF32206-C627-4E38-83FB-CBB27AF7A756}" type="presOf" srcId="{88492A1F-B887-44FB-8D28-6C54867F4322}" destId="{C4E7B8F9-0911-4FF0-BB33-45D01DD0BA38}" srcOrd="0" destOrd="0" presId="urn:microsoft.com/office/officeart/2005/8/layout/orgChart1"/>
    <dgm:cxn modelId="{4899C807-182D-4E27-875D-F55F7DD76B86}" type="presOf" srcId="{96EB8398-1C00-497C-B18C-E77D35D4D907}" destId="{6F0AA8BD-9278-4696-8F10-EC6F3361788F}" srcOrd="0" destOrd="0" presId="urn:microsoft.com/office/officeart/2005/8/layout/orgChart1"/>
    <dgm:cxn modelId="{6C87680A-79F2-46E5-AC6A-F65640ACE60D}" type="presOf" srcId="{2DED5D55-A18C-41CB-A7D1-E298D9FA2E90}" destId="{420064A4-F600-4722-9C8C-28E05A8E436F}" srcOrd="1" destOrd="0" presId="urn:microsoft.com/office/officeart/2005/8/layout/orgChart1"/>
    <dgm:cxn modelId="{5CE57513-28CA-4F2D-9E30-05256E492A12}" type="presOf" srcId="{2D1C2F4B-DF29-494E-8B92-178C5279203E}" destId="{32860328-DC03-440A-8BD7-551697D88209}" srcOrd="0" destOrd="0" presId="urn:microsoft.com/office/officeart/2005/8/layout/orgChart1"/>
    <dgm:cxn modelId="{81FF0516-8ACF-4352-AC8F-5CD754B5CD6F}" srcId="{99FE0E5B-1D8B-4E72-B3E0-3020AA006402}" destId="{5ECF8CD6-88C2-4850-9E1C-895861D5B629}" srcOrd="1" destOrd="0" parTransId="{7F791568-4975-48F5-98F5-FDB4AB2A34F9}" sibTransId="{251DA5D1-5D3E-49C9-8589-8EF6087ABFB1}"/>
    <dgm:cxn modelId="{D44E171D-84F7-4B16-BB4C-E175456AFC66}" type="presOf" srcId="{C3368E21-FDA2-4FAD-AD78-C10843AC0D1C}" destId="{C0DE6933-85A3-4084-BB89-E6808FD5FCEE}" srcOrd="1" destOrd="0" presId="urn:microsoft.com/office/officeart/2005/8/layout/orgChart1"/>
    <dgm:cxn modelId="{B99B2D1E-5739-424C-9AA5-D821A7BC697C}" srcId="{F6260CB1-99EE-4ED6-82ED-F62C221CA60B}" destId="{C3368E21-FDA2-4FAD-AD78-C10843AC0D1C}" srcOrd="2" destOrd="0" parTransId="{67BF334F-EA72-4A07-AA79-41E5D186984C}" sibTransId="{994E436A-CB58-4A35-9B41-4FD1CA27B3A9}"/>
    <dgm:cxn modelId="{6FBF4520-8699-4FD2-A257-EC26A0669A9D}" type="presOf" srcId="{2D1C2F4B-DF29-494E-8B92-178C5279203E}" destId="{2FD8E190-8C1E-44C3-885C-A63C05D7A789}" srcOrd="1" destOrd="0" presId="urn:microsoft.com/office/officeart/2005/8/layout/orgChart1"/>
    <dgm:cxn modelId="{2A555725-31E5-4F8E-8A8D-2B34F5A9F03C}" srcId="{77FFCBAA-2ED2-4A44-A387-CCA32DDA45B5}" destId="{71BFBF57-FB85-4469-BD94-A8D06C4C848E}" srcOrd="0" destOrd="0" parTransId="{12AE64CD-6A9B-4E0B-A3ED-08806A8F45C1}" sibTransId="{2C624FE5-CC10-4079-A6CE-98F581C1ACF8}"/>
    <dgm:cxn modelId="{BF51F525-72B8-47E0-83B2-354A3CA0F5DA}" type="presOf" srcId="{B83CF26B-82A7-482F-A816-4707D41F1AB2}" destId="{F20355D6-98DA-4D36-AA46-C80D68746566}" srcOrd="1" destOrd="0" presId="urn:microsoft.com/office/officeart/2005/8/layout/orgChart1"/>
    <dgm:cxn modelId="{0C3C3A34-B654-460D-ADED-4F85D8EBE075}" type="presOf" srcId="{0B821A54-62F9-4B18-88DD-66EBE34D5E86}" destId="{6F23245A-C601-4E86-9357-8C08D1B7D439}" srcOrd="0" destOrd="0" presId="urn:microsoft.com/office/officeart/2005/8/layout/orgChart1"/>
    <dgm:cxn modelId="{D9C19C35-ABE7-4F16-AA6C-4F19E159B201}" srcId="{F6260CB1-99EE-4ED6-82ED-F62C221CA60B}" destId="{94615772-A950-4434-A15E-23E1006BC784}" srcOrd="0" destOrd="0" parTransId="{EC0BD5EC-33F2-4D77-A5FD-C8EA50880F86}" sibTransId="{94957FC4-8742-4DFA-832E-4C6A309848C7}"/>
    <dgm:cxn modelId="{0E73F237-65E1-419B-97B4-7DC554D146E1}" type="presOf" srcId="{71BFBF57-FB85-4469-BD94-A8D06C4C848E}" destId="{543723ED-14FF-4915-BA0F-61DAA6CDA261}" srcOrd="1" destOrd="0" presId="urn:microsoft.com/office/officeart/2005/8/layout/orgChart1"/>
    <dgm:cxn modelId="{18AF1339-9091-40B1-8A46-9D6BA9CA9F3F}" type="presOf" srcId="{E42F8D3D-24D1-48F3-BC74-B5C253BC6A69}" destId="{DC9C35DE-A507-48F8-83F3-150ACB53BE46}" srcOrd="0" destOrd="0" presId="urn:microsoft.com/office/officeart/2005/8/layout/orgChart1"/>
    <dgm:cxn modelId="{F788E65B-83D2-42A0-ACE7-D231DD7A9FFC}" type="presOf" srcId="{5ECF8CD6-88C2-4850-9E1C-895861D5B629}" destId="{4AD30F2B-1459-46E5-B827-74C455B9AA77}" srcOrd="1" destOrd="0" presId="urn:microsoft.com/office/officeart/2005/8/layout/orgChart1"/>
    <dgm:cxn modelId="{9044DC5F-0E8C-498F-BA55-D0C6523B06FB}" type="presOf" srcId="{F2CDEE9A-4F44-44AC-9FD0-C3300C8A012A}" destId="{61910C56-3DA0-4997-8BAB-9815053B4AB0}" srcOrd="0" destOrd="0" presId="urn:microsoft.com/office/officeart/2005/8/layout/orgChart1"/>
    <dgm:cxn modelId="{C57B1141-3D83-4B6E-9482-1B8C9D67B3F6}" type="presOf" srcId="{B83CF26B-82A7-482F-A816-4707D41F1AB2}" destId="{EC37AE99-88F6-4568-8432-93F3E9FC3125}" srcOrd="0" destOrd="0" presId="urn:microsoft.com/office/officeart/2005/8/layout/orgChart1"/>
    <dgm:cxn modelId="{6A4AB943-CB0C-424F-9EB7-3F5D41FBAF15}" type="presOf" srcId="{4929A667-1FBF-42F2-B3ED-8DA6BF320210}" destId="{3C096A18-4C83-4A9D-8E13-952F01810355}" srcOrd="1" destOrd="0" presId="urn:microsoft.com/office/officeart/2005/8/layout/orgChart1"/>
    <dgm:cxn modelId="{CD6D8664-C428-4C95-8562-541A04F74629}" srcId="{F6260CB1-99EE-4ED6-82ED-F62C221CA60B}" destId="{4929A667-1FBF-42F2-B3ED-8DA6BF320210}" srcOrd="1" destOrd="0" parTransId="{782ABF28-DD82-48E7-A557-BDF1729BF8D2}" sibTransId="{64D38A63-0FC6-4AFD-90B5-71F1DF419438}"/>
    <dgm:cxn modelId="{84F37C45-3D02-4B70-9CD1-A9D0273FE9D9}" type="presOf" srcId="{498DABC0-429A-42B1-A0B0-F7FBA5295580}" destId="{C38A56F8-52AC-46DA-A03D-5027507445D3}" srcOrd="0" destOrd="0" presId="urn:microsoft.com/office/officeart/2005/8/layout/orgChart1"/>
    <dgm:cxn modelId="{CF38A168-7CB1-47B1-AF4E-180D0E8E0B78}" type="presOf" srcId="{7F791568-4975-48F5-98F5-FDB4AB2A34F9}" destId="{0B5C93B2-A703-41C3-B9F6-A7E1D1468D7A}" srcOrd="0" destOrd="0" presId="urn:microsoft.com/office/officeart/2005/8/layout/orgChart1"/>
    <dgm:cxn modelId="{BF6E8569-2B13-4368-938C-A10C6CE02046}" srcId="{C3368E21-FDA2-4FAD-AD78-C10843AC0D1C}" destId="{498DABC0-429A-42B1-A0B0-F7FBA5295580}" srcOrd="0" destOrd="0" parTransId="{1199D87A-56A9-465D-B7F8-E02C4837B7B3}" sibTransId="{A71B75E6-CDE1-4EED-9CDF-E46CB4254B39}"/>
    <dgm:cxn modelId="{02EA9C69-B4B7-4402-9367-34953D28AE85}" type="presOf" srcId="{B767936C-2E43-4BE7-9871-12AA43C6B3C7}" destId="{1BB47FF4-297D-461A-A7E0-5B8ECDC07116}" srcOrd="0" destOrd="0" presId="urn:microsoft.com/office/officeart/2005/8/layout/orgChart1"/>
    <dgm:cxn modelId="{A72E246B-BA10-4051-A809-FAF85FB72222}" srcId="{77FFCBAA-2ED2-4A44-A387-CCA32DDA45B5}" destId="{2D1C2F4B-DF29-494E-8B92-178C5279203E}" srcOrd="1" destOrd="0" parTransId="{B767936C-2E43-4BE7-9871-12AA43C6B3C7}" sibTransId="{723DCC46-54FB-4D64-9B44-12C766E46238}"/>
    <dgm:cxn modelId="{71982C4B-0E5E-4C95-914D-367BA235746C}" type="presOf" srcId="{99FE0E5B-1D8B-4E72-B3E0-3020AA006402}" destId="{840D9EA4-E92E-4128-8DE7-EE5863CB6DD6}" srcOrd="1" destOrd="0" presId="urn:microsoft.com/office/officeart/2005/8/layout/orgChart1"/>
    <dgm:cxn modelId="{7232136C-E291-448C-ACF3-F67A1736B288}" type="presOf" srcId="{12AE64CD-6A9B-4E0B-A3ED-08806A8F45C1}" destId="{B393E077-BA5F-4A2A-8ABE-85D2CD22DC0B}" srcOrd="0" destOrd="0" presId="urn:microsoft.com/office/officeart/2005/8/layout/orgChart1"/>
    <dgm:cxn modelId="{E0C6256C-4B95-459C-A6D9-1D2A7EA522F9}" type="presOf" srcId="{94615772-A950-4434-A15E-23E1006BC784}" destId="{31764F12-9419-4E65-9689-A04CBA8DA9DD}" srcOrd="0" destOrd="0" presId="urn:microsoft.com/office/officeart/2005/8/layout/orgChart1"/>
    <dgm:cxn modelId="{C943264C-098A-4814-87E0-6DE738EBC8EF}" type="presOf" srcId="{F6260CB1-99EE-4ED6-82ED-F62C221CA60B}" destId="{49BCD469-7E46-4AEA-A4A6-54751C356923}" srcOrd="0" destOrd="0" presId="urn:microsoft.com/office/officeart/2005/8/layout/orgChart1"/>
    <dgm:cxn modelId="{FB1AF071-1398-4B43-9BCC-00BA94B0DBAE}" type="presOf" srcId="{782ABF28-DD82-48E7-A557-BDF1729BF8D2}" destId="{24BE8B4A-E15B-49C1-8897-559AB7B59458}" srcOrd="0" destOrd="0" presId="urn:microsoft.com/office/officeart/2005/8/layout/orgChart1"/>
    <dgm:cxn modelId="{E8C6F971-4C06-4CAD-8661-53E50D926351}" type="presOf" srcId="{CEEED94A-E3A0-440D-ABB2-84B38BAA9F9B}" destId="{842DB2B1-D293-484A-9437-755BD5EBBDB8}" srcOrd="0" destOrd="0" presId="urn:microsoft.com/office/officeart/2005/8/layout/orgChart1"/>
    <dgm:cxn modelId="{1E456E53-5B01-498C-8253-08FD0429D116}" type="presOf" srcId="{DCC2AB08-4256-44A2-8562-F841972C0A7C}" destId="{5479FF34-F620-46A6-9CB5-0AF2DCD0C6D2}" srcOrd="0" destOrd="0" presId="urn:microsoft.com/office/officeart/2005/8/layout/orgChart1"/>
    <dgm:cxn modelId="{A2530C54-3412-409D-AB8D-8C3694D0DEBB}" type="presOf" srcId="{498DABC0-429A-42B1-A0B0-F7FBA5295580}" destId="{3F5C7885-FC0E-44D0-ACC2-955F97B78710}" srcOrd="1" destOrd="0" presId="urn:microsoft.com/office/officeart/2005/8/layout/orgChart1"/>
    <dgm:cxn modelId="{02425C76-89C8-4262-B090-C3BDF81A5679}" type="presOf" srcId="{17ED023F-8D1D-48EA-9F9F-DABB4F169AED}" destId="{575E1567-0593-4DF6-B09C-C180D01BBABF}" srcOrd="0" destOrd="0" presId="urn:microsoft.com/office/officeart/2005/8/layout/orgChart1"/>
    <dgm:cxn modelId="{FB72EA7A-3500-47AD-97E0-5C6B53FDCF8D}" type="presOf" srcId="{77FFCBAA-2ED2-4A44-A387-CCA32DDA45B5}" destId="{0CC29E8E-419C-4B00-AF39-EDE2B57E6A26}" srcOrd="0" destOrd="0" presId="urn:microsoft.com/office/officeart/2005/8/layout/orgChart1"/>
    <dgm:cxn modelId="{9C2CF07C-A8B7-41C8-9B6F-F66F9EFB5F75}" type="presOf" srcId="{8A09283A-A7C2-4109-AB7A-0C8349C10A7E}" destId="{C22516E5-1BD8-4674-83F0-42D543DE79D2}" srcOrd="0" destOrd="0" presId="urn:microsoft.com/office/officeart/2005/8/layout/orgChart1"/>
    <dgm:cxn modelId="{2D6CB57F-9013-4AB0-AB49-6ADD2964F891}" srcId="{77FFCBAA-2ED2-4A44-A387-CCA32DDA45B5}" destId="{DCC2AB08-4256-44A2-8562-F841972C0A7C}" srcOrd="2" destOrd="0" parTransId="{3B8410D0-AF70-416B-A016-3508550CE9CE}" sibTransId="{1EDB6D57-F1B0-4F18-A4AB-F452BDABFC5C}"/>
    <dgm:cxn modelId="{1F1CD27F-1D1D-407F-BB6B-B86D5CE1571E}" type="presOf" srcId="{88492A1F-B887-44FB-8D28-6C54867F4322}" destId="{E5AC831A-D400-4AC4-87F7-A72D576783AE}" srcOrd="1" destOrd="0" presId="urn:microsoft.com/office/officeart/2005/8/layout/orgChart1"/>
    <dgm:cxn modelId="{D30CDE80-301D-4FF2-A550-27D443F5D823}" type="presOf" srcId="{2DED5D55-A18C-41CB-A7D1-E298D9FA2E90}" destId="{FF283F96-3213-45C1-A044-84228BCF89E5}" srcOrd="0" destOrd="0" presId="urn:microsoft.com/office/officeart/2005/8/layout/orgChart1"/>
    <dgm:cxn modelId="{7BA4618B-992B-43B8-A7D1-FD24A2AC1205}" type="presOf" srcId="{67BF334F-EA72-4A07-AA79-41E5D186984C}" destId="{5943EE3A-9E16-41B6-8897-68FBE716E47F}" srcOrd="0" destOrd="0" presId="urn:microsoft.com/office/officeart/2005/8/layout/orgChart1"/>
    <dgm:cxn modelId="{202F828F-EFD5-49C5-9A7A-580A1FB7129A}" type="presOf" srcId="{94615772-A950-4434-A15E-23E1006BC784}" destId="{2827C896-45F5-4522-AE02-5ED4EF58FCD0}" srcOrd="1" destOrd="0" presId="urn:microsoft.com/office/officeart/2005/8/layout/orgChart1"/>
    <dgm:cxn modelId="{0E994194-2268-4629-AF63-8E74E33A00F2}" type="presOf" srcId="{2FDF63C6-2A96-475E-B84D-CB07D2F3147A}" destId="{86A4B028-B1AB-4F7A-9429-07B1F4D34F3B}" srcOrd="0" destOrd="0" presId="urn:microsoft.com/office/officeart/2005/8/layout/orgChart1"/>
    <dgm:cxn modelId="{5E3FA898-3DFD-402F-810D-EF147E7DC5E4}" srcId="{F6260CB1-99EE-4ED6-82ED-F62C221CA60B}" destId="{2DED5D55-A18C-41CB-A7D1-E298D9FA2E90}" srcOrd="5" destOrd="0" parTransId="{2FDF63C6-2A96-475E-B84D-CB07D2F3147A}" sibTransId="{5624C595-475D-406F-87F2-485340E5E660}"/>
    <dgm:cxn modelId="{EE778C99-9160-4A49-B3AE-CBF82D4B0334}" type="presOf" srcId="{E42F8D3D-24D1-48F3-BC74-B5C253BC6A69}" destId="{EBCE9931-D583-4D12-9269-EC96A2269E52}" srcOrd="1" destOrd="0" presId="urn:microsoft.com/office/officeart/2005/8/layout/orgChart1"/>
    <dgm:cxn modelId="{3360AE9A-38D2-4377-88AF-0E948859C53D}" type="presOf" srcId="{71BFBF57-FB85-4469-BD94-A8D06C4C848E}" destId="{1CD7C552-D6BD-4AAE-B9C7-34EDA9D5A7FE}" srcOrd="0" destOrd="0" presId="urn:microsoft.com/office/officeart/2005/8/layout/orgChart1"/>
    <dgm:cxn modelId="{1107EC9B-D8C5-41AA-A24E-76360A2212CC}" srcId="{2DED5D55-A18C-41CB-A7D1-E298D9FA2E90}" destId="{E42F8D3D-24D1-48F3-BC74-B5C253BC6A69}" srcOrd="2" destOrd="0" parTransId="{1987E579-5B0E-4808-884A-090886DFA3E4}" sibTransId="{9AF527E4-7723-4CF1-8494-9E8079CCB207}"/>
    <dgm:cxn modelId="{9E16AAA2-B07A-43E7-BB5A-F4C87EB43EDA}" type="presOf" srcId="{BAF8EAF8-608C-4D87-B74C-F0DD8C8134E5}" destId="{FAE6AF77-DD2F-4154-B393-B4C0669D05E8}" srcOrd="0" destOrd="0" presId="urn:microsoft.com/office/officeart/2005/8/layout/orgChart1"/>
    <dgm:cxn modelId="{F27E4AA3-4C02-4514-ACA1-723D5A3243F0}" type="presOf" srcId="{99FE0E5B-1D8B-4E72-B3E0-3020AA006402}" destId="{092C6624-B910-4A74-A585-266A809E09D7}" srcOrd="0" destOrd="0" presId="urn:microsoft.com/office/officeart/2005/8/layout/orgChart1"/>
    <dgm:cxn modelId="{FFA76FA5-5EEE-409C-8827-E8DD337694BA}" type="presOf" srcId="{EC0BD5EC-33F2-4D77-A5FD-C8EA50880F86}" destId="{565A0B69-F404-43BF-855F-CBF7462F425D}" srcOrd="0" destOrd="0" presId="urn:microsoft.com/office/officeart/2005/8/layout/orgChart1"/>
    <dgm:cxn modelId="{F84261A6-9566-4FC2-87AF-D2631DAA988F}" type="presOf" srcId="{5ECF8CD6-88C2-4850-9E1C-895861D5B629}" destId="{154A6B1E-2748-420E-A573-DFB6E211BEED}" srcOrd="0" destOrd="0" presId="urn:microsoft.com/office/officeart/2005/8/layout/orgChart1"/>
    <dgm:cxn modelId="{94A63EA7-D6B4-4B5F-B5CD-2722DBD6A6F9}" srcId="{F6260CB1-99EE-4ED6-82ED-F62C221CA60B}" destId="{77FFCBAA-2ED2-4A44-A387-CCA32DDA45B5}" srcOrd="3" destOrd="0" parTransId="{F2CDEE9A-4F44-44AC-9FD0-C3300C8A012A}" sibTransId="{C7C9398F-3F9E-4DCC-9566-969C658DFC55}"/>
    <dgm:cxn modelId="{A1167FAA-35E8-420E-800B-C2DBBD03568D}" type="presOf" srcId="{DCC2AB08-4256-44A2-8562-F841972C0A7C}" destId="{DC677118-256D-432A-AA3B-A78392DCCE99}" srcOrd="1" destOrd="0" presId="urn:microsoft.com/office/officeart/2005/8/layout/orgChart1"/>
    <dgm:cxn modelId="{381754B8-D8AE-4C28-B68B-B507A62C7901}" type="presOf" srcId="{4948C2CE-EA0B-4448-B44E-7AD60471F097}" destId="{8D2DA161-AE99-4FB6-A7D5-21538DFECF7A}" srcOrd="0" destOrd="0" presId="urn:microsoft.com/office/officeart/2005/8/layout/orgChart1"/>
    <dgm:cxn modelId="{BC51E5BB-79E5-4D99-BB00-A01013C9F999}" type="presOf" srcId="{CEEED94A-E3A0-440D-ABB2-84B38BAA9F9B}" destId="{A1BB8A2D-221C-49B8-A809-B2BD37D2E742}" srcOrd="1" destOrd="0" presId="urn:microsoft.com/office/officeart/2005/8/layout/orgChart1"/>
    <dgm:cxn modelId="{F3819ABC-FE04-49F5-9931-25756A6898BD}" srcId="{F6260CB1-99EE-4ED6-82ED-F62C221CA60B}" destId="{99FE0E5B-1D8B-4E72-B3E0-3020AA006402}" srcOrd="4" destOrd="0" parTransId="{17ED023F-8D1D-48EA-9F9F-DABB4F169AED}" sibTransId="{8A0DD928-5E6F-4931-BDD3-E24C7A1EF899}"/>
    <dgm:cxn modelId="{B6A966BF-C10B-4AAC-8F4D-852578C27C20}" type="presOf" srcId="{77FFCBAA-2ED2-4A44-A387-CCA32DDA45B5}" destId="{2D26F273-3E25-4B4A-8A78-42E8A85306BE}" srcOrd="1" destOrd="0" presId="urn:microsoft.com/office/officeart/2005/8/layout/orgChart1"/>
    <dgm:cxn modelId="{D65B57C2-95E8-4195-87F8-2029CF7CD92D}" type="presOf" srcId="{3B8410D0-AF70-416B-A016-3508550CE9CE}" destId="{9FE8ABA4-E1FE-408D-A612-DA823C6189F1}" srcOrd="0" destOrd="0" presId="urn:microsoft.com/office/officeart/2005/8/layout/orgChart1"/>
    <dgm:cxn modelId="{67A392C7-C6B3-4220-9FE1-B7D7C320AD76}" srcId="{2DED5D55-A18C-41CB-A7D1-E298D9FA2E90}" destId="{6C9EA243-B9B6-4628-BDEF-4670F9D8398C}" srcOrd="1" destOrd="0" parTransId="{0D790F64-5458-4E04-BCD9-E00D73C55A1B}" sibTransId="{127F646A-1F42-44B0-9FDB-2CEEB9A0DB28}"/>
    <dgm:cxn modelId="{DD9815C8-C5CC-4DA0-B205-30833B126DE9}" type="presOf" srcId="{659B573F-0326-432C-BE05-D33C5159ABCF}" destId="{BDDFB5BB-3329-40FC-95E1-BEA6DC32D76A}" srcOrd="0" destOrd="0" presId="urn:microsoft.com/office/officeart/2005/8/layout/orgChart1"/>
    <dgm:cxn modelId="{91BC18C8-C38A-41FB-8589-7577EBF1A4FE}" type="presOf" srcId="{F6260CB1-99EE-4ED6-82ED-F62C221CA60B}" destId="{010041A2-7B8C-4B7F-9EA4-79FC8808B05A}" srcOrd="1" destOrd="0" presId="urn:microsoft.com/office/officeart/2005/8/layout/orgChart1"/>
    <dgm:cxn modelId="{FA04FFCE-0E17-4985-968E-0BAF8ED34B08}" type="presOf" srcId="{0D790F64-5458-4E04-BCD9-E00D73C55A1B}" destId="{D392B794-82FB-4FD3-91FC-1BE68C01B0DE}" srcOrd="0" destOrd="0" presId="urn:microsoft.com/office/officeart/2005/8/layout/orgChart1"/>
    <dgm:cxn modelId="{7835CDD1-C78C-4645-9061-1EE478D2AC51}" type="presOf" srcId="{1987E579-5B0E-4808-884A-090886DFA3E4}" destId="{6D17C276-85B9-4B94-B076-AB06A96347DE}" srcOrd="0" destOrd="0" presId="urn:microsoft.com/office/officeart/2005/8/layout/orgChart1"/>
    <dgm:cxn modelId="{39E921D2-447D-4642-83B1-EECE304F35A7}" srcId="{C3368E21-FDA2-4FAD-AD78-C10843AC0D1C}" destId="{88492A1F-B887-44FB-8D28-6C54867F4322}" srcOrd="2" destOrd="0" parTransId="{8A09283A-A7C2-4109-AB7A-0C8349C10A7E}" sibTransId="{3169A56B-03DA-4883-94AC-0D8B63FDFEBC}"/>
    <dgm:cxn modelId="{DDEF09D3-A5C9-4610-8536-E09A7786601A}" srcId="{2DED5D55-A18C-41CB-A7D1-E298D9FA2E90}" destId="{B83CF26B-82A7-482F-A816-4707D41F1AB2}" srcOrd="0" destOrd="0" parTransId="{BAF8EAF8-608C-4D87-B74C-F0DD8C8134E5}" sibTransId="{BCF4124C-47FB-4D25-9491-2ECA4B9F17E0}"/>
    <dgm:cxn modelId="{995F19DF-44CF-4D64-98A4-BE9FD705F367}" type="presOf" srcId="{B4DE8B35-D7D7-4EDE-9CCA-A257F85D2591}" destId="{CA84CA5C-F979-4EDF-BD2E-F99F1FE33801}" srcOrd="0" destOrd="0" presId="urn:microsoft.com/office/officeart/2005/8/layout/orgChart1"/>
    <dgm:cxn modelId="{8BF0AAE0-33A2-4F20-8399-FBCCAB0F4628}" srcId="{96EB8398-1C00-497C-B18C-E77D35D4D907}" destId="{F6260CB1-99EE-4ED6-82ED-F62C221CA60B}" srcOrd="0" destOrd="0" parTransId="{B0432C73-83FC-49B4-8A9A-5681AA3BDA20}" sibTransId="{DDFEAF1A-50D2-4394-B746-CE61BAB421A9}"/>
    <dgm:cxn modelId="{79329EE1-74AE-4C28-8D8F-B0BD6FB4AC0C}" type="presOf" srcId="{ADEB7BFB-0F69-4148-A63D-A30D00A57379}" destId="{DDD1AADA-8484-4057-B9DB-75710AF400EF}" srcOrd="0" destOrd="0" presId="urn:microsoft.com/office/officeart/2005/8/layout/orgChart1"/>
    <dgm:cxn modelId="{1A50C0E4-02A8-4ACE-8238-B799EF59C869}" type="presOf" srcId="{B4DE8B35-D7D7-4EDE-9CCA-A257F85D2591}" destId="{1CE290EE-3E60-45A8-9082-EF0BB32D2A48}" srcOrd="1" destOrd="0" presId="urn:microsoft.com/office/officeart/2005/8/layout/orgChart1"/>
    <dgm:cxn modelId="{D09352E6-AECA-44EC-B051-D397803A6A36}" type="presOf" srcId="{6C9EA243-B9B6-4628-BDEF-4670F9D8398C}" destId="{01BB4DD1-5BC7-4EDC-ACB0-299F08DB7200}" srcOrd="1" destOrd="0" presId="urn:microsoft.com/office/officeart/2005/8/layout/orgChart1"/>
    <dgm:cxn modelId="{CC8229E7-24D8-4AE4-98D6-1110810A163B}" type="presOf" srcId="{ADEB7BFB-0F69-4148-A63D-A30D00A57379}" destId="{97CB0444-ED6C-4F54-9534-5A68DB4302FF}" srcOrd="1" destOrd="0" presId="urn:microsoft.com/office/officeart/2005/8/layout/orgChart1"/>
    <dgm:cxn modelId="{AD1AF1E8-E302-44F9-84B2-514184044856}" type="presOf" srcId="{6C9EA243-B9B6-4628-BDEF-4670F9D8398C}" destId="{537D8003-74F3-419D-81C8-DD4CF84AF3C6}" srcOrd="0" destOrd="0" presId="urn:microsoft.com/office/officeart/2005/8/layout/orgChart1"/>
    <dgm:cxn modelId="{D5656FEC-B859-42F4-AE04-36F1D43A772B}" type="presOf" srcId="{C3368E21-FDA2-4FAD-AD78-C10843AC0D1C}" destId="{B8D49B20-FCF8-44CA-85E5-7DD8ADC4D6F9}" srcOrd="0" destOrd="0" presId="urn:microsoft.com/office/officeart/2005/8/layout/orgChart1"/>
    <dgm:cxn modelId="{00F89FED-C8F8-457F-9E96-ADCF81425F86}" srcId="{99FE0E5B-1D8B-4E72-B3E0-3020AA006402}" destId="{ADEB7BFB-0F69-4148-A63D-A30D00A57379}" srcOrd="2" destOrd="0" parTransId="{659B573F-0326-432C-BE05-D33C5159ABCF}" sibTransId="{F03A46B4-0092-4DA0-9F08-9BDCEBC29F2D}"/>
    <dgm:cxn modelId="{F46542F1-BCC1-4414-B7E3-73C43D93AA03}" type="presOf" srcId="{4929A667-1FBF-42F2-B3ED-8DA6BF320210}" destId="{E8095025-2A06-4BCE-B5AF-CE2C8BEE4BF7}" srcOrd="0" destOrd="0" presId="urn:microsoft.com/office/officeart/2005/8/layout/orgChart1"/>
    <dgm:cxn modelId="{CCF356FE-94BC-4122-B8EC-A2FA171E0194}" srcId="{99FE0E5B-1D8B-4E72-B3E0-3020AA006402}" destId="{CEEED94A-E3A0-440D-ABB2-84B38BAA9F9B}" srcOrd="0" destOrd="0" parTransId="{4948C2CE-EA0B-4448-B44E-7AD60471F097}" sibTransId="{0AA580FD-B082-4354-9DDB-87E45551C7AC}"/>
    <dgm:cxn modelId="{75F2E9FF-123D-4D3E-A155-4BF52A07E5BA}" type="presOf" srcId="{1199D87A-56A9-465D-B7F8-E02C4837B7B3}" destId="{0A776951-D6A3-4312-BDA2-78A9F8AD5E29}" srcOrd="0" destOrd="0" presId="urn:microsoft.com/office/officeart/2005/8/layout/orgChart1"/>
    <dgm:cxn modelId="{A23FD68B-0664-40FA-88D2-8BA9DFE61D2C}" type="presParOf" srcId="{6F0AA8BD-9278-4696-8F10-EC6F3361788F}" destId="{028186A1-65EC-4CF3-BC1D-A9C714C63B23}" srcOrd="0" destOrd="0" presId="urn:microsoft.com/office/officeart/2005/8/layout/orgChart1"/>
    <dgm:cxn modelId="{FE0D1C44-C89B-46C8-85C6-8F193B085CF5}" type="presParOf" srcId="{028186A1-65EC-4CF3-BC1D-A9C714C63B23}" destId="{AB92BB57-7242-47A2-B972-830F5EA49B84}" srcOrd="0" destOrd="0" presId="urn:microsoft.com/office/officeart/2005/8/layout/orgChart1"/>
    <dgm:cxn modelId="{1050741E-5BFD-49A2-BCEC-3948FF2D2977}" type="presParOf" srcId="{AB92BB57-7242-47A2-B972-830F5EA49B84}" destId="{49BCD469-7E46-4AEA-A4A6-54751C356923}" srcOrd="0" destOrd="0" presId="urn:microsoft.com/office/officeart/2005/8/layout/orgChart1"/>
    <dgm:cxn modelId="{B5337558-B0DF-4BC0-8C13-7B8251902C04}" type="presParOf" srcId="{AB92BB57-7242-47A2-B972-830F5EA49B84}" destId="{010041A2-7B8C-4B7F-9EA4-79FC8808B05A}" srcOrd="1" destOrd="0" presId="urn:microsoft.com/office/officeart/2005/8/layout/orgChart1"/>
    <dgm:cxn modelId="{9CC187B0-FE33-4105-A543-83855DB39BF5}" type="presParOf" srcId="{028186A1-65EC-4CF3-BC1D-A9C714C63B23}" destId="{670AE025-BE6C-4614-ADF0-B872BA56236B}" srcOrd="1" destOrd="0" presId="urn:microsoft.com/office/officeart/2005/8/layout/orgChart1"/>
    <dgm:cxn modelId="{F3BA9F66-1C69-4899-87D5-A3DA3B0C3775}" type="presParOf" srcId="{670AE025-BE6C-4614-ADF0-B872BA56236B}" destId="{5943EE3A-9E16-41B6-8897-68FBE716E47F}" srcOrd="0" destOrd="0" presId="urn:microsoft.com/office/officeart/2005/8/layout/orgChart1"/>
    <dgm:cxn modelId="{28104A93-9A89-4BCD-B4AB-80A9E5AC461C}" type="presParOf" srcId="{670AE025-BE6C-4614-ADF0-B872BA56236B}" destId="{DE8F555C-E2E0-45BD-9EB0-09DA56AF571E}" srcOrd="1" destOrd="0" presId="urn:microsoft.com/office/officeart/2005/8/layout/orgChart1"/>
    <dgm:cxn modelId="{24DF7109-859C-44CB-A8F6-0663B7ECFD0E}" type="presParOf" srcId="{DE8F555C-E2E0-45BD-9EB0-09DA56AF571E}" destId="{808ED5AA-FDBD-4A65-862B-8A3E5973558B}" srcOrd="0" destOrd="0" presId="urn:microsoft.com/office/officeart/2005/8/layout/orgChart1"/>
    <dgm:cxn modelId="{554EB1AA-1EA4-49F8-98A9-D9455D51B50C}" type="presParOf" srcId="{808ED5AA-FDBD-4A65-862B-8A3E5973558B}" destId="{B8D49B20-FCF8-44CA-85E5-7DD8ADC4D6F9}" srcOrd="0" destOrd="0" presId="urn:microsoft.com/office/officeart/2005/8/layout/orgChart1"/>
    <dgm:cxn modelId="{F60EDF87-F0AA-4A9B-969F-A0D9485C296C}" type="presParOf" srcId="{808ED5AA-FDBD-4A65-862B-8A3E5973558B}" destId="{C0DE6933-85A3-4084-BB89-E6808FD5FCEE}" srcOrd="1" destOrd="0" presId="urn:microsoft.com/office/officeart/2005/8/layout/orgChart1"/>
    <dgm:cxn modelId="{E4CD0648-E624-4D8A-BB25-7E24745E3061}" type="presParOf" srcId="{DE8F555C-E2E0-45BD-9EB0-09DA56AF571E}" destId="{10C63F4A-7EDB-4295-B512-E1726FF86F86}" srcOrd="1" destOrd="0" presId="urn:microsoft.com/office/officeart/2005/8/layout/orgChart1"/>
    <dgm:cxn modelId="{398DCE23-D630-4987-BBFB-CD7E45E1EE3F}" type="presParOf" srcId="{10C63F4A-7EDB-4295-B512-E1726FF86F86}" destId="{0A776951-D6A3-4312-BDA2-78A9F8AD5E29}" srcOrd="0" destOrd="0" presId="urn:microsoft.com/office/officeart/2005/8/layout/orgChart1"/>
    <dgm:cxn modelId="{AA684CC6-E46C-4F6A-B9D3-40EBC6C96F18}" type="presParOf" srcId="{10C63F4A-7EDB-4295-B512-E1726FF86F86}" destId="{F420A0AA-38D4-405A-8B1C-A1E7FFD99D9F}" srcOrd="1" destOrd="0" presId="urn:microsoft.com/office/officeart/2005/8/layout/orgChart1"/>
    <dgm:cxn modelId="{F1682C4C-13AB-46FF-AE4F-4E04496A7ACE}" type="presParOf" srcId="{F420A0AA-38D4-405A-8B1C-A1E7FFD99D9F}" destId="{2EAEC0A7-AA46-4B13-A7C6-8D07F458777B}" srcOrd="0" destOrd="0" presId="urn:microsoft.com/office/officeart/2005/8/layout/orgChart1"/>
    <dgm:cxn modelId="{963CF1AC-A280-4B25-BFB8-F34EAB7D0A26}" type="presParOf" srcId="{2EAEC0A7-AA46-4B13-A7C6-8D07F458777B}" destId="{C38A56F8-52AC-46DA-A03D-5027507445D3}" srcOrd="0" destOrd="0" presId="urn:microsoft.com/office/officeart/2005/8/layout/orgChart1"/>
    <dgm:cxn modelId="{EF400BC1-1D33-4AF2-812D-944C0EEAB532}" type="presParOf" srcId="{2EAEC0A7-AA46-4B13-A7C6-8D07F458777B}" destId="{3F5C7885-FC0E-44D0-ACC2-955F97B78710}" srcOrd="1" destOrd="0" presId="urn:microsoft.com/office/officeart/2005/8/layout/orgChart1"/>
    <dgm:cxn modelId="{7AE166FD-C03D-4C31-AA24-FCC432EF2F7A}" type="presParOf" srcId="{F420A0AA-38D4-405A-8B1C-A1E7FFD99D9F}" destId="{7E9C476E-27FD-49D5-8E4B-DD1A422D7D0A}" srcOrd="1" destOrd="0" presId="urn:microsoft.com/office/officeart/2005/8/layout/orgChart1"/>
    <dgm:cxn modelId="{8DE15BD7-C00D-4C25-9E5E-D10EC715D5FA}" type="presParOf" srcId="{F420A0AA-38D4-405A-8B1C-A1E7FFD99D9F}" destId="{CC5B7CD1-289E-4F56-BE1E-EDB2D7159223}" srcOrd="2" destOrd="0" presId="urn:microsoft.com/office/officeart/2005/8/layout/orgChart1"/>
    <dgm:cxn modelId="{F04F0510-E22E-4DDE-850B-BA0C6B10E52E}" type="presParOf" srcId="{10C63F4A-7EDB-4295-B512-E1726FF86F86}" destId="{6F23245A-C601-4E86-9357-8C08D1B7D439}" srcOrd="2" destOrd="0" presId="urn:microsoft.com/office/officeart/2005/8/layout/orgChart1"/>
    <dgm:cxn modelId="{2148C919-C54E-4734-A1D2-A45BB0E327F2}" type="presParOf" srcId="{10C63F4A-7EDB-4295-B512-E1726FF86F86}" destId="{33C23414-0CCC-4A1A-9A04-F6D771EEFA1B}" srcOrd="3" destOrd="0" presId="urn:microsoft.com/office/officeart/2005/8/layout/orgChart1"/>
    <dgm:cxn modelId="{BFB0DBBD-C8A9-439F-9691-22C333750A11}" type="presParOf" srcId="{33C23414-0CCC-4A1A-9A04-F6D771EEFA1B}" destId="{79702252-A1A8-412D-8F3F-670BBA2B8595}" srcOrd="0" destOrd="0" presId="urn:microsoft.com/office/officeart/2005/8/layout/orgChart1"/>
    <dgm:cxn modelId="{D0D6D8C4-EA73-4455-9FEA-9D689D520D39}" type="presParOf" srcId="{79702252-A1A8-412D-8F3F-670BBA2B8595}" destId="{CA84CA5C-F979-4EDF-BD2E-F99F1FE33801}" srcOrd="0" destOrd="0" presId="urn:microsoft.com/office/officeart/2005/8/layout/orgChart1"/>
    <dgm:cxn modelId="{E3CB6F1F-99BD-40F6-B22A-EE9FF964EA85}" type="presParOf" srcId="{79702252-A1A8-412D-8F3F-670BBA2B8595}" destId="{1CE290EE-3E60-45A8-9082-EF0BB32D2A48}" srcOrd="1" destOrd="0" presId="urn:microsoft.com/office/officeart/2005/8/layout/orgChart1"/>
    <dgm:cxn modelId="{CD899382-31A0-4D65-B21B-572CF9305A7C}" type="presParOf" srcId="{33C23414-0CCC-4A1A-9A04-F6D771EEFA1B}" destId="{0FED39E8-9465-432A-8A99-0F4553DDD6FE}" srcOrd="1" destOrd="0" presId="urn:microsoft.com/office/officeart/2005/8/layout/orgChart1"/>
    <dgm:cxn modelId="{A32396B0-CCAE-4CE9-99BA-F677577DE8F6}" type="presParOf" srcId="{33C23414-0CCC-4A1A-9A04-F6D771EEFA1B}" destId="{452DD29F-4DEB-4A24-9B9F-7D998CA2DD74}" srcOrd="2" destOrd="0" presId="urn:microsoft.com/office/officeart/2005/8/layout/orgChart1"/>
    <dgm:cxn modelId="{D464476F-F3E8-4356-85A7-F75A08CA3857}" type="presParOf" srcId="{10C63F4A-7EDB-4295-B512-E1726FF86F86}" destId="{C22516E5-1BD8-4674-83F0-42D543DE79D2}" srcOrd="4" destOrd="0" presId="urn:microsoft.com/office/officeart/2005/8/layout/orgChart1"/>
    <dgm:cxn modelId="{EDEFC24B-71A9-4EC8-892B-4CE18764AD6E}" type="presParOf" srcId="{10C63F4A-7EDB-4295-B512-E1726FF86F86}" destId="{30EB6183-3052-4E08-8F16-9ECB943C3AB3}" srcOrd="5" destOrd="0" presId="urn:microsoft.com/office/officeart/2005/8/layout/orgChart1"/>
    <dgm:cxn modelId="{DE7C91F8-B0F6-412A-AEE5-AC9349260414}" type="presParOf" srcId="{30EB6183-3052-4E08-8F16-9ECB943C3AB3}" destId="{357C3F99-92BF-4407-B432-8E76B10AD4A9}" srcOrd="0" destOrd="0" presId="urn:microsoft.com/office/officeart/2005/8/layout/orgChart1"/>
    <dgm:cxn modelId="{F5E00CF8-3F71-45E9-9E99-39215DAF79EA}" type="presParOf" srcId="{357C3F99-92BF-4407-B432-8E76B10AD4A9}" destId="{C4E7B8F9-0911-4FF0-BB33-45D01DD0BA38}" srcOrd="0" destOrd="0" presId="urn:microsoft.com/office/officeart/2005/8/layout/orgChart1"/>
    <dgm:cxn modelId="{463BE6B0-6093-4F62-986A-26343A0E512A}" type="presParOf" srcId="{357C3F99-92BF-4407-B432-8E76B10AD4A9}" destId="{E5AC831A-D400-4AC4-87F7-A72D576783AE}" srcOrd="1" destOrd="0" presId="urn:microsoft.com/office/officeart/2005/8/layout/orgChart1"/>
    <dgm:cxn modelId="{4021D6FB-DCBF-4E2C-B45D-DA091705C628}" type="presParOf" srcId="{30EB6183-3052-4E08-8F16-9ECB943C3AB3}" destId="{D2BE8313-B763-4830-916A-AA2B1E708845}" srcOrd="1" destOrd="0" presId="urn:microsoft.com/office/officeart/2005/8/layout/orgChart1"/>
    <dgm:cxn modelId="{4AC45BC8-2596-4219-A8E1-7543D9A894A9}" type="presParOf" srcId="{30EB6183-3052-4E08-8F16-9ECB943C3AB3}" destId="{1EDD9AD6-90D6-4A24-9BD0-3D665F6646AD}" srcOrd="2" destOrd="0" presId="urn:microsoft.com/office/officeart/2005/8/layout/orgChart1"/>
    <dgm:cxn modelId="{8DBF0C6E-CE95-486C-8FFE-6AAC2AF22DC3}" type="presParOf" srcId="{DE8F555C-E2E0-45BD-9EB0-09DA56AF571E}" destId="{6486E320-28A1-4938-9CC5-614B6ABF369F}" srcOrd="2" destOrd="0" presId="urn:microsoft.com/office/officeart/2005/8/layout/orgChart1"/>
    <dgm:cxn modelId="{0AFCE413-C2C0-4F67-9D2B-F343A9F417D3}" type="presParOf" srcId="{670AE025-BE6C-4614-ADF0-B872BA56236B}" destId="{61910C56-3DA0-4997-8BAB-9815053B4AB0}" srcOrd="2" destOrd="0" presId="urn:microsoft.com/office/officeart/2005/8/layout/orgChart1"/>
    <dgm:cxn modelId="{DA878966-F928-4348-B924-F2DEDD698C45}" type="presParOf" srcId="{670AE025-BE6C-4614-ADF0-B872BA56236B}" destId="{17AD46FD-7AD7-4883-A9D6-D5C36180241F}" srcOrd="3" destOrd="0" presId="urn:microsoft.com/office/officeart/2005/8/layout/orgChart1"/>
    <dgm:cxn modelId="{42BCD300-5AC6-411F-9595-6A2C5779B362}" type="presParOf" srcId="{17AD46FD-7AD7-4883-A9D6-D5C36180241F}" destId="{071208F3-17AD-46A5-BF7C-6152411F01A8}" srcOrd="0" destOrd="0" presId="urn:microsoft.com/office/officeart/2005/8/layout/orgChart1"/>
    <dgm:cxn modelId="{0609554C-CE73-4A80-835D-9986AB848B9D}" type="presParOf" srcId="{071208F3-17AD-46A5-BF7C-6152411F01A8}" destId="{0CC29E8E-419C-4B00-AF39-EDE2B57E6A26}" srcOrd="0" destOrd="0" presId="urn:microsoft.com/office/officeart/2005/8/layout/orgChart1"/>
    <dgm:cxn modelId="{1B9E3438-1406-49B8-98C6-6D4788F96BE6}" type="presParOf" srcId="{071208F3-17AD-46A5-BF7C-6152411F01A8}" destId="{2D26F273-3E25-4B4A-8A78-42E8A85306BE}" srcOrd="1" destOrd="0" presId="urn:microsoft.com/office/officeart/2005/8/layout/orgChart1"/>
    <dgm:cxn modelId="{7CBB7AF8-3E63-4CFB-A295-1A17DEC67122}" type="presParOf" srcId="{17AD46FD-7AD7-4883-A9D6-D5C36180241F}" destId="{BE674CC6-F217-4C43-80FD-80FDA7AE82E8}" srcOrd="1" destOrd="0" presId="urn:microsoft.com/office/officeart/2005/8/layout/orgChart1"/>
    <dgm:cxn modelId="{7BB577B6-EB02-450A-8BE2-A80181A5AD73}" type="presParOf" srcId="{BE674CC6-F217-4C43-80FD-80FDA7AE82E8}" destId="{B393E077-BA5F-4A2A-8ABE-85D2CD22DC0B}" srcOrd="0" destOrd="0" presId="urn:microsoft.com/office/officeart/2005/8/layout/orgChart1"/>
    <dgm:cxn modelId="{BDED24B6-A99D-4B9B-A333-9B24CA4811A4}" type="presParOf" srcId="{BE674CC6-F217-4C43-80FD-80FDA7AE82E8}" destId="{DDB30B2B-9C26-4D53-AEB6-A8ACE19B4D1F}" srcOrd="1" destOrd="0" presId="urn:microsoft.com/office/officeart/2005/8/layout/orgChart1"/>
    <dgm:cxn modelId="{A7170E86-EDBC-41E4-80BC-365265F1C10A}" type="presParOf" srcId="{DDB30B2B-9C26-4D53-AEB6-A8ACE19B4D1F}" destId="{4E743BA8-250A-4511-897A-45841C386ECA}" srcOrd="0" destOrd="0" presId="urn:microsoft.com/office/officeart/2005/8/layout/orgChart1"/>
    <dgm:cxn modelId="{C65B6ED5-E3BC-4BAA-8033-EE2605FAFD37}" type="presParOf" srcId="{4E743BA8-250A-4511-897A-45841C386ECA}" destId="{1CD7C552-D6BD-4AAE-B9C7-34EDA9D5A7FE}" srcOrd="0" destOrd="0" presId="urn:microsoft.com/office/officeart/2005/8/layout/orgChart1"/>
    <dgm:cxn modelId="{9685FC3A-DFDC-41B3-80C6-E979D7B3CAD4}" type="presParOf" srcId="{4E743BA8-250A-4511-897A-45841C386ECA}" destId="{543723ED-14FF-4915-BA0F-61DAA6CDA261}" srcOrd="1" destOrd="0" presId="urn:microsoft.com/office/officeart/2005/8/layout/orgChart1"/>
    <dgm:cxn modelId="{D0CACA4C-19FF-4A03-AB0C-0190DEC494F8}" type="presParOf" srcId="{DDB30B2B-9C26-4D53-AEB6-A8ACE19B4D1F}" destId="{FDDAAA18-B948-4BBC-B6EE-EDE0F7BCFEFF}" srcOrd="1" destOrd="0" presId="urn:microsoft.com/office/officeart/2005/8/layout/orgChart1"/>
    <dgm:cxn modelId="{A53A6F53-1D4C-4D92-81DD-7FC6C8F5972F}" type="presParOf" srcId="{DDB30B2B-9C26-4D53-AEB6-A8ACE19B4D1F}" destId="{EFA1C6E3-F67C-4C21-88AA-372458004651}" srcOrd="2" destOrd="0" presId="urn:microsoft.com/office/officeart/2005/8/layout/orgChart1"/>
    <dgm:cxn modelId="{55547B0A-81F6-4A5D-8EF7-C49EF2B20DED}" type="presParOf" srcId="{BE674CC6-F217-4C43-80FD-80FDA7AE82E8}" destId="{1BB47FF4-297D-461A-A7E0-5B8ECDC07116}" srcOrd="2" destOrd="0" presId="urn:microsoft.com/office/officeart/2005/8/layout/orgChart1"/>
    <dgm:cxn modelId="{BA93F7BB-123D-478E-83AA-046767DC1B2C}" type="presParOf" srcId="{BE674CC6-F217-4C43-80FD-80FDA7AE82E8}" destId="{7A08A6D6-95E2-4593-A165-47545184E76D}" srcOrd="3" destOrd="0" presId="urn:microsoft.com/office/officeart/2005/8/layout/orgChart1"/>
    <dgm:cxn modelId="{85122D66-5AAC-434F-912C-5CA910192900}" type="presParOf" srcId="{7A08A6D6-95E2-4593-A165-47545184E76D}" destId="{B691F250-59E0-4599-82B6-164A9F4719C9}" srcOrd="0" destOrd="0" presId="urn:microsoft.com/office/officeart/2005/8/layout/orgChart1"/>
    <dgm:cxn modelId="{E3E354E5-AEA0-4F56-985B-CF0B9FD21E75}" type="presParOf" srcId="{B691F250-59E0-4599-82B6-164A9F4719C9}" destId="{32860328-DC03-440A-8BD7-551697D88209}" srcOrd="0" destOrd="0" presId="urn:microsoft.com/office/officeart/2005/8/layout/orgChart1"/>
    <dgm:cxn modelId="{9948C3BD-6AA2-4392-BC3A-C2F86D38729F}" type="presParOf" srcId="{B691F250-59E0-4599-82B6-164A9F4719C9}" destId="{2FD8E190-8C1E-44C3-885C-A63C05D7A789}" srcOrd="1" destOrd="0" presId="urn:microsoft.com/office/officeart/2005/8/layout/orgChart1"/>
    <dgm:cxn modelId="{9C53F85A-B8F7-4834-AA58-C5D53467839E}" type="presParOf" srcId="{7A08A6D6-95E2-4593-A165-47545184E76D}" destId="{37FD6A0C-C90D-47CE-91B7-D652067520A6}" srcOrd="1" destOrd="0" presId="urn:microsoft.com/office/officeart/2005/8/layout/orgChart1"/>
    <dgm:cxn modelId="{43B35BED-5597-464B-93D4-1BFCD22E1158}" type="presParOf" srcId="{7A08A6D6-95E2-4593-A165-47545184E76D}" destId="{91086588-E5E1-4FAA-90BD-F73551290C0A}" srcOrd="2" destOrd="0" presId="urn:microsoft.com/office/officeart/2005/8/layout/orgChart1"/>
    <dgm:cxn modelId="{C7D86B2B-3090-4A6C-BCB4-1080D2CC9179}" type="presParOf" srcId="{BE674CC6-F217-4C43-80FD-80FDA7AE82E8}" destId="{9FE8ABA4-E1FE-408D-A612-DA823C6189F1}" srcOrd="4" destOrd="0" presId="urn:microsoft.com/office/officeart/2005/8/layout/orgChart1"/>
    <dgm:cxn modelId="{0B31F37E-C455-4455-96C1-3B272542A4D1}" type="presParOf" srcId="{BE674CC6-F217-4C43-80FD-80FDA7AE82E8}" destId="{73E84CE1-250E-441E-9D66-CB61E4B36D41}" srcOrd="5" destOrd="0" presId="urn:microsoft.com/office/officeart/2005/8/layout/orgChart1"/>
    <dgm:cxn modelId="{68A6EB90-6438-49CF-8B66-BFBDEFEFEBE4}" type="presParOf" srcId="{73E84CE1-250E-441E-9D66-CB61E4B36D41}" destId="{5EBEC81C-99D1-4BEC-81F0-1119C1341D3D}" srcOrd="0" destOrd="0" presId="urn:microsoft.com/office/officeart/2005/8/layout/orgChart1"/>
    <dgm:cxn modelId="{046D5C0B-51CE-4933-B8DC-D57168E42BD5}" type="presParOf" srcId="{5EBEC81C-99D1-4BEC-81F0-1119C1341D3D}" destId="{5479FF34-F620-46A6-9CB5-0AF2DCD0C6D2}" srcOrd="0" destOrd="0" presId="urn:microsoft.com/office/officeart/2005/8/layout/orgChart1"/>
    <dgm:cxn modelId="{B3982C77-5F17-4B87-8F63-CBC05BB3EB13}" type="presParOf" srcId="{5EBEC81C-99D1-4BEC-81F0-1119C1341D3D}" destId="{DC677118-256D-432A-AA3B-A78392DCCE99}" srcOrd="1" destOrd="0" presId="urn:microsoft.com/office/officeart/2005/8/layout/orgChart1"/>
    <dgm:cxn modelId="{AF136EBB-53B5-4BE2-9039-38CB43D150B4}" type="presParOf" srcId="{73E84CE1-250E-441E-9D66-CB61E4B36D41}" destId="{476CB9AA-50A4-4F13-9B01-36D892E457E4}" srcOrd="1" destOrd="0" presId="urn:microsoft.com/office/officeart/2005/8/layout/orgChart1"/>
    <dgm:cxn modelId="{36A30515-FD30-4817-A0E0-584CDFF24D0A}" type="presParOf" srcId="{73E84CE1-250E-441E-9D66-CB61E4B36D41}" destId="{E420838B-593B-4976-8AC0-25C74CA997E3}" srcOrd="2" destOrd="0" presId="urn:microsoft.com/office/officeart/2005/8/layout/orgChart1"/>
    <dgm:cxn modelId="{E98B00CF-9DA2-4F85-B496-C755C57B0DDD}" type="presParOf" srcId="{17AD46FD-7AD7-4883-A9D6-D5C36180241F}" destId="{FB3F1C3E-ACDC-42B0-8DE5-CE7E0299E707}" srcOrd="2" destOrd="0" presId="urn:microsoft.com/office/officeart/2005/8/layout/orgChart1"/>
    <dgm:cxn modelId="{DEAD3EAC-2053-4BE1-86B6-6CA782955082}" type="presParOf" srcId="{670AE025-BE6C-4614-ADF0-B872BA56236B}" destId="{575E1567-0593-4DF6-B09C-C180D01BBABF}" srcOrd="4" destOrd="0" presId="urn:microsoft.com/office/officeart/2005/8/layout/orgChart1"/>
    <dgm:cxn modelId="{1DA7628D-7AFF-4E60-940E-DF199C194B3D}" type="presParOf" srcId="{670AE025-BE6C-4614-ADF0-B872BA56236B}" destId="{32E24D2E-232B-4970-A3D5-5F616D833516}" srcOrd="5" destOrd="0" presId="urn:microsoft.com/office/officeart/2005/8/layout/orgChart1"/>
    <dgm:cxn modelId="{2C629C9D-76D8-4891-95B4-18C2DE7262DA}" type="presParOf" srcId="{32E24D2E-232B-4970-A3D5-5F616D833516}" destId="{75687957-3EDA-426C-BCC6-3E270F8D38F4}" srcOrd="0" destOrd="0" presId="urn:microsoft.com/office/officeart/2005/8/layout/orgChart1"/>
    <dgm:cxn modelId="{89F623B8-A081-4735-80DB-B8816697DEEE}" type="presParOf" srcId="{75687957-3EDA-426C-BCC6-3E270F8D38F4}" destId="{092C6624-B910-4A74-A585-266A809E09D7}" srcOrd="0" destOrd="0" presId="urn:microsoft.com/office/officeart/2005/8/layout/orgChart1"/>
    <dgm:cxn modelId="{1F99FA1E-F750-4482-893C-5205FD07AB6A}" type="presParOf" srcId="{75687957-3EDA-426C-BCC6-3E270F8D38F4}" destId="{840D9EA4-E92E-4128-8DE7-EE5863CB6DD6}" srcOrd="1" destOrd="0" presId="urn:microsoft.com/office/officeart/2005/8/layout/orgChart1"/>
    <dgm:cxn modelId="{5CA22005-0CC9-40F0-A829-D5056D894345}" type="presParOf" srcId="{32E24D2E-232B-4970-A3D5-5F616D833516}" destId="{592BFFE3-0C1C-469D-907F-83F2E6E1815D}" srcOrd="1" destOrd="0" presId="urn:microsoft.com/office/officeart/2005/8/layout/orgChart1"/>
    <dgm:cxn modelId="{5393E204-E553-4B9F-B7AB-3C0A8391248C}" type="presParOf" srcId="{592BFFE3-0C1C-469D-907F-83F2E6E1815D}" destId="{8D2DA161-AE99-4FB6-A7D5-21538DFECF7A}" srcOrd="0" destOrd="0" presId="urn:microsoft.com/office/officeart/2005/8/layout/orgChart1"/>
    <dgm:cxn modelId="{20B62112-807A-434D-94CC-2F4874059BD9}" type="presParOf" srcId="{592BFFE3-0C1C-469D-907F-83F2E6E1815D}" destId="{E7971F0E-4AC6-412C-B83A-045F311DE642}" srcOrd="1" destOrd="0" presId="urn:microsoft.com/office/officeart/2005/8/layout/orgChart1"/>
    <dgm:cxn modelId="{3C5E320A-6EF9-410E-A513-B30ACD0504AD}" type="presParOf" srcId="{E7971F0E-4AC6-412C-B83A-045F311DE642}" destId="{1EFF00C4-6DDA-4EE0-9285-4BCBFCF7E8F9}" srcOrd="0" destOrd="0" presId="urn:microsoft.com/office/officeart/2005/8/layout/orgChart1"/>
    <dgm:cxn modelId="{40985925-FE0B-458E-8E7F-360338F10966}" type="presParOf" srcId="{1EFF00C4-6DDA-4EE0-9285-4BCBFCF7E8F9}" destId="{842DB2B1-D293-484A-9437-755BD5EBBDB8}" srcOrd="0" destOrd="0" presId="urn:microsoft.com/office/officeart/2005/8/layout/orgChart1"/>
    <dgm:cxn modelId="{E259CBCB-E298-40F5-8254-BCA6C967964B}" type="presParOf" srcId="{1EFF00C4-6DDA-4EE0-9285-4BCBFCF7E8F9}" destId="{A1BB8A2D-221C-49B8-A809-B2BD37D2E742}" srcOrd="1" destOrd="0" presId="urn:microsoft.com/office/officeart/2005/8/layout/orgChart1"/>
    <dgm:cxn modelId="{23DD23F6-6C55-44F5-BE2B-153CD87910B1}" type="presParOf" srcId="{E7971F0E-4AC6-412C-B83A-045F311DE642}" destId="{086CF0D7-55F1-47EA-8ED6-E7F3CD709F11}" srcOrd="1" destOrd="0" presId="urn:microsoft.com/office/officeart/2005/8/layout/orgChart1"/>
    <dgm:cxn modelId="{63413A1E-F793-4F39-937F-B5427BEE30A2}" type="presParOf" srcId="{E7971F0E-4AC6-412C-B83A-045F311DE642}" destId="{8A4177ED-844C-4191-A646-247EB74E5AC4}" srcOrd="2" destOrd="0" presId="urn:microsoft.com/office/officeart/2005/8/layout/orgChart1"/>
    <dgm:cxn modelId="{2ED04BB0-6393-472A-9EB0-3B08AFAFA4F6}" type="presParOf" srcId="{592BFFE3-0C1C-469D-907F-83F2E6E1815D}" destId="{0B5C93B2-A703-41C3-B9F6-A7E1D1468D7A}" srcOrd="2" destOrd="0" presId="urn:microsoft.com/office/officeart/2005/8/layout/orgChart1"/>
    <dgm:cxn modelId="{19A48DFA-63B5-4216-B0EC-F52FED8AB8B0}" type="presParOf" srcId="{592BFFE3-0C1C-469D-907F-83F2E6E1815D}" destId="{79A19FB0-8FFC-4946-A70F-9ABC1352E168}" srcOrd="3" destOrd="0" presId="urn:microsoft.com/office/officeart/2005/8/layout/orgChart1"/>
    <dgm:cxn modelId="{7E58B7F6-97AB-465C-BDE7-39834E7BEB2B}" type="presParOf" srcId="{79A19FB0-8FFC-4946-A70F-9ABC1352E168}" destId="{1EDD8465-8E1B-4F8C-9DD4-D9E87ADD5F4D}" srcOrd="0" destOrd="0" presId="urn:microsoft.com/office/officeart/2005/8/layout/orgChart1"/>
    <dgm:cxn modelId="{0F5DEEC1-51D9-45CD-A598-A51330DF421D}" type="presParOf" srcId="{1EDD8465-8E1B-4F8C-9DD4-D9E87ADD5F4D}" destId="{154A6B1E-2748-420E-A573-DFB6E211BEED}" srcOrd="0" destOrd="0" presId="urn:microsoft.com/office/officeart/2005/8/layout/orgChart1"/>
    <dgm:cxn modelId="{282F0166-5C9F-4DDC-9851-8357739A6D99}" type="presParOf" srcId="{1EDD8465-8E1B-4F8C-9DD4-D9E87ADD5F4D}" destId="{4AD30F2B-1459-46E5-B827-74C455B9AA77}" srcOrd="1" destOrd="0" presId="urn:microsoft.com/office/officeart/2005/8/layout/orgChart1"/>
    <dgm:cxn modelId="{AB598FA4-E77D-4AA7-8FA3-64D3A7CE2367}" type="presParOf" srcId="{79A19FB0-8FFC-4946-A70F-9ABC1352E168}" destId="{53EC9034-D688-4253-972C-FC525D93FD12}" srcOrd="1" destOrd="0" presId="urn:microsoft.com/office/officeart/2005/8/layout/orgChart1"/>
    <dgm:cxn modelId="{352A1C67-7020-4977-AC03-114D95714EE2}" type="presParOf" srcId="{79A19FB0-8FFC-4946-A70F-9ABC1352E168}" destId="{48966006-EF37-4613-846D-50EE4015253C}" srcOrd="2" destOrd="0" presId="urn:microsoft.com/office/officeart/2005/8/layout/orgChart1"/>
    <dgm:cxn modelId="{7A268AE1-063A-4A85-BD33-57394ECC026B}" type="presParOf" srcId="{592BFFE3-0C1C-469D-907F-83F2E6E1815D}" destId="{BDDFB5BB-3329-40FC-95E1-BEA6DC32D76A}" srcOrd="4" destOrd="0" presId="urn:microsoft.com/office/officeart/2005/8/layout/orgChart1"/>
    <dgm:cxn modelId="{DC23FEB6-1860-4C50-9CC5-E3CF3400177A}" type="presParOf" srcId="{592BFFE3-0C1C-469D-907F-83F2E6E1815D}" destId="{877AD4F3-9A78-4E19-A727-B65C075C1E97}" srcOrd="5" destOrd="0" presId="urn:microsoft.com/office/officeart/2005/8/layout/orgChart1"/>
    <dgm:cxn modelId="{A629F9FF-A4CA-4B21-A2AB-59A64FA3A606}" type="presParOf" srcId="{877AD4F3-9A78-4E19-A727-B65C075C1E97}" destId="{CF01382B-42A8-46D6-91E5-0D4FAE8654E9}" srcOrd="0" destOrd="0" presId="urn:microsoft.com/office/officeart/2005/8/layout/orgChart1"/>
    <dgm:cxn modelId="{D3B6019A-C4EA-4BA1-B54F-58CC35EA3AC3}" type="presParOf" srcId="{CF01382B-42A8-46D6-91E5-0D4FAE8654E9}" destId="{DDD1AADA-8484-4057-B9DB-75710AF400EF}" srcOrd="0" destOrd="0" presId="urn:microsoft.com/office/officeart/2005/8/layout/orgChart1"/>
    <dgm:cxn modelId="{7CD647D6-1A07-4989-8F3F-1BD65C545126}" type="presParOf" srcId="{CF01382B-42A8-46D6-91E5-0D4FAE8654E9}" destId="{97CB0444-ED6C-4F54-9534-5A68DB4302FF}" srcOrd="1" destOrd="0" presId="urn:microsoft.com/office/officeart/2005/8/layout/orgChart1"/>
    <dgm:cxn modelId="{FE4AF73C-2663-4B14-A0D8-982491CFC37C}" type="presParOf" srcId="{877AD4F3-9A78-4E19-A727-B65C075C1E97}" destId="{2A7E8693-A8BF-425F-8DEA-530161417395}" srcOrd="1" destOrd="0" presId="urn:microsoft.com/office/officeart/2005/8/layout/orgChart1"/>
    <dgm:cxn modelId="{3BA8ED6B-8B9D-4763-AFDC-967BE9C0323A}" type="presParOf" srcId="{877AD4F3-9A78-4E19-A727-B65C075C1E97}" destId="{FDBA497A-C5F5-4F3D-A764-A7EF4E1E7579}" srcOrd="2" destOrd="0" presId="urn:microsoft.com/office/officeart/2005/8/layout/orgChart1"/>
    <dgm:cxn modelId="{A43F303A-836B-4100-8276-3BEBCB020142}" type="presParOf" srcId="{32E24D2E-232B-4970-A3D5-5F616D833516}" destId="{9490628E-D18D-44F0-8D77-5108EC32FDCE}" srcOrd="2" destOrd="0" presId="urn:microsoft.com/office/officeart/2005/8/layout/orgChart1"/>
    <dgm:cxn modelId="{8B755E13-E36C-48B6-9A3D-7FD768E34FB2}" type="presParOf" srcId="{670AE025-BE6C-4614-ADF0-B872BA56236B}" destId="{86A4B028-B1AB-4F7A-9429-07B1F4D34F3B}" srcOrd="6" destOrd="0" presId="urn:microsoft.com/office/officeart/2005/8/layout/orgChart1"/>
    <dgm:cxn modelId="{35934839-8588-4E4B-A9D9-64822C18498A}" type="presParOf" srcId="{670AE025-BE6C-4614-ADF0-B872BA56236B}" destId="{25FA4DDA-2E40-4D51-A4ED-2A335E774E4E}" srcOrd="7" destOrd="0" presId="urn:microsoft.com/office/officeart/2005/8/layout/orgChart1"/>
    <dgm:cxn modelId="{5E513CB7-3DF1-4081-A17B-33E30F4643DA}" type="presParOf" srcId="{25FA4DDA-2E40-4D51-A4ED-2A335E774E4E}" destId="{9859E33C-031F-494C-8C85-FFF3EB2FF0ED}" srcOrd="0" destOrd="0" presId="urn:microsoft.com/office/officeart/2005/8/layout/orgChart1"/>
    <dgm:cxn modelId="{F278FB55-77E6-4793-AAE8-FC7B98CE4DC2}" type="presParOf" srcId="{9859E33C-031F-494C-8C85-FFF3EB2FF0ED}" destId="{FF283F96-3213-45C1-A044-84228BCF89E5}" srcOrd="0" destOrd="0" presId="urn:microsoft.com/office/officeart/2005/8/layout/orgChart1"/>
    <dgm:cxn modelId="{5B7928FB-D2DF-49BC-AE20-F02C5BC3A573}" type="presParOf" srcId="{9859E33C-031F-494C-8C85-FFF3EB2FF0ED}" destId="{420064A4-F600-4722-9C8C-28E05A8E436F}" srcOrd="1" destOrd="0" presId="urn:microsoft.com/office/officeart/2005/8/layout/orgChart1"/>
    <dgm:cxn modelId="{576AF65F-924E-404E-8222-B3C82C458581}" type="presParOf" srcId="{25FA4DDA-2E40-4D51-A4ED-2A335E774E4E}" destId="{7DD17A1B-3164-481C-95B3-C341F5603093}" srcOrd="1" destOrd="0" presId="urn:microsoft.com/office/officeart/2005/8/layout/orgChart1"/>
    <dgm:cxn modelId="{72C7A36B-F32E-45AE-8E88-1A4B3E25A5CA}" type="presParOf" srcId="{7DD17A1B-3164-481C-95B3-C341F5603093}" destId="{FAE6AF77-DD2F-4154-B393-B4C0669D05E8}" srcOrd="0" destOrd="0" presId="urn:microsoft.com/office/officeart/2005/8/layout/orgChart1"/>
    <dgm:cxn modelId="{61CFCCE6-B41F-4F19-B74A-EEB350345AED}" type="presParOf" srcId="{7DD17A1B-3164-481C-95B3-C341F5603093}" destId="{E6C872A9-EA77-4BE9-85A8-8CDD0CAEC78A}" srcOrd="1" destOrd="0" presId="urn:microsoft.com/office/officeart/2005/8/layout/orgChart1"/>
    <dgm:cxn modelId="{1B8B4701-DB95-408B-B5BB-BFD7CE9B81C5}" type="presParOf" srcId="{E6C872A9-EA77-4BE9-85A8-8CDD0CAEC78A}" destId="{F991B4E8-B56D-41EC-81BE-D58E091B25E8}" srcOrd="0" destOrd="0" presId="urn:microsoft.com/office/officeart/2005/8/layout/orgChart1"/>
    <dgm:cxn modelId="{566B92DB-77B4-455E-BE70-20B1FD50464C}" type="presParOf" srcId="{F991B4E8-B56D-41EC-81BE-D58E091B25E8}" destId="{EC37AE99-88F6-4568-8432-93F3E9FC3125}" srcOrd="0" destOrd="0" presId="urn:microsoft.com/office/officeart/2005/8/layout/orgChart1"/>
    <dgm:cxn modelId="{88AA078E-21FE-4044-80A9-F98C9FC93636}" type="presParOf" srcId="{F991B4E8-B56D-41EC-81BE-D58E091B25E8}" destId="{F20355D6-98DA-4D36-AA46-C80D68746566}" srcOrd="1" destOrd="0" presId="urn:microsoft.com/office/officeart/2005/8/layout/orgChart1"/>
    <dgm:cxn modelId="{8DAB1428-4751-4CC6-87F6-336D686D2061}" type="presParOf" srcId="{E6C872A9-EA77-4BE9-85A8-8CDD0CAEC78A}" destId="{F1EC8338-66B4-4537-A673-FB63D71CD502}" srcOrd="1" destOrd="0" presId="urn:microsoft.com/office/officeart/2005/8/layout/orgChart1"/>
    <dgm:cxn modelId="{DA6B0BE7-7620-4C41-936D-A73DE7A22E09}" type="presParOf" srcId="{E6C872A9-EA77-4BE9-85A8-8CDD0CAEC78A}" destId="{5D98FD60-C806-4BF2-B04E-B28DD9D25D97}" srcOrd="2" destOrd="0" presId="urn:microsoft.com/office/officeart/2005/8/layout/orgChart1"/>
    <dgm:cxn modelId="{8B516B16-9C52-4344-A511-2602E17ABBD7}" type="presParOf" srcId="{7DD17A1B-3164-481C-95B3-C341F5603093}" destId="{D392B794-82FB-4FD3-91FC-1BE68C01B0DE}" srcOrd="2" destOrd="0" presId="urn:microsoft.com/office/officeart/2005/8/layout/orgChart1"/>
    <dgm:cxn modelId="{C55019CE-7C1A-4807-8485-4D1F9094B414}" type="presParOf" srcId="{7DD17A1B-3164-481C-95B3-C341F5603093}" destId="{A7DF56B5-3F1E-42B8-887C-6D8878CF3157}" srcOrd="3" destOrd="0" presId="urn:microsoft.com/office/officeart/2005/8/layout/orgChart1"/>
    <dgm:cxn modelId="{0BF106B2-5619-42EC-A513-18E4592D2522}" type="presParOf" srcId="{A7DF56B5-3F1E-42B8-887C-6D8878CF3157}" destId="{261F8942-02DD-4A58-B537-59FDD7B655E4}" srcOrd="0" destOrd="0" presId="urn:microsoft.com/office/officeart/2005/8/layout/orgChart1"/>
    <dgm:cxn modelId="{B1626ABA-F4F0-4839-BD5B-8D2CEF4F5CC0}" type="presParOf" srcId="{261F8942-02DD-4A58-B537-59FDD7B655E4}" destId="{537D8003-74F3-419D-81C8-DD4CF84AF3C6}" srcOrd="0" destOrd="0" presId="urn:microsoft.com/office/officeart/2005/8/layout/orgChart1"/>
    <dgm:cxn modelId="{655C93B2-4F05-4A34-A138-9736050F61A3}" type="presParOf" srcId="{261F8942-02DD-4A58-B537-59FDD7B655E4}" destId="{01BB4DD1-5BC7-4EDC-ACB0-299F08DB7200}" srcOrd="1" destOrd="0" presId="urn:microsoft.com/office/officeart/2005/8/layout/orgChart1"/>
    <dgm:cxn modelId="{C6F803A7-2E48-4859-8E1F-4C1F5B609913}" type="presParOf" srcId="{A7DF56B5-3F1E-42B8-887C-6D8878CF3157}" destId="{92373FEF-CE88-462B-A442-7B98B5C50EA1}" srcOrd="1" destOrd="0" presId="urn:microsoft.com/office/officeart/2005/8/layout/orgChart1"/>
    <dgm:cxn modelId="{EEA14ED0-3664-4CD7-A6FE-1D7C59F06730}" type="presParOf" srcId="{A7DF56B5-3F1E-42B8-887C-6D8878CF3157}" destId="{2E78C281-0047-4D42-91BD-474F822092F6}" srcOrd="2" destOrd="0" presId="urn:microsoft.com/office/officeart/2005/8/layout/orgChart1"/>
    <dgm:cxn modelId="{FD8EC96A-3123-43B2-93DA-5FD26ABA58F3}" type="presParOf" srcId="{7DD17A1B-3164-481C-95B3-C341F5603093}" destId="{6D17C276-85B9-4B94-B076-AB06A96347DE}" srcOrd="4" destOrd="0" presId="urn:microsoft.com/office/officeart/2005/8/layout/orgChart1"/>
    <dgm:cxn modelId="{A4C3FCD0-00EB-4F2D-9CA6-DDA3307FF21B}" type="presParOf" srcId="{7DD17A1B-3164-481C-95B3-C341F5603093}" destId="{2E273506-EFA1-4105-B1AC-17C5A03E29C3}" srcOrd="5" destOrd="0" presId="urn:microsoft.com/office/officeart/2005/8/layout/orgChart1"/>
    <dgm:cxn modelId="{63A97B4B-1D32-4778-893D-80CF15DFB630}" type="presParOf" srcId="{2E273506-EFA1-4105-B1AC-17C5A03E29C3}" destId="{72B71D9F-5A27-4FCE-9FCF-B02AA01C8C1E}" srcOrd="0" destOrd="0" presId="urn:microsoft.com/office/officeart/2005/8/layout/orgChart1"/>
    <dgm:cxn modelId="{B35348EF-3407-4A2A-9927-355ABC1FC500}" type="presParOf" srcId="{72B71D9F-5A27-4FCE-9FCF-B02AA01C8C1E}" destId="{DC9C35DE-A507-48F8-83F3-150ACB53BE46}" srcOrd="0" destOrd="0" presId="urn:microsoft.com/office/officeart/2005/8/layout/orgChart1"/>
    <dgm:cxn modelId="{55613693-6C86-4ABF-BD53-C52BBD8EF888}" type="presParOf" srcId="{72B71D9F-5A27-4FCE-9FCF-B02AA01C8C1E}" destId="{EBCE9931-D583-4D12-9269-EC96A2269E52}" srcOrd="1" destOrd="0" presId="urn:microsoft.com/office/officeart/2005/8/layout/orgChart1"/>
    <dgm:cxn modelId="{E448590C-4755-44B3-8A4B-BDC8743D5E23}" type="presParOf" srcId="{2E273506-EFA1-4105-B1AC-17C5A03E29C3}" destId="{CEFDBFBA-95C1-4FC5-9E42-C5CD8447B988}" srcOrd="1" destOrd="0" presId="urn:microsoft.com/office/officeart/2005/8/layout/orgChart1"/>
    <dgm:cxn modelId="{849084AB-901C-4304-A15D-39876C369065}" type="presParOf" srcId="{2E273506-EFA1-4105-B1AC-17C5A03E29C3}" destId="{517991ED-E7FE-4072-8C96-3A7F0B60B1F5}" srcOrd="2" destOrd="0" presId="urn:microsoft.com/office/officeart/2005/8/layout/orgChart1"/>
    <dgm:cxn modelId="{5FC88962-A061-4E36-96FA-E54B100195E5}" type="presParOf" srcId="{25FA4DDA-2E40-4D51-A4ED-2A335E774E4E}" destId="{9DAEA9A6-1879-4966-8C6C-A296F6089844}" srcOrd="2" destOrd="0" presId="urn:microsoft.com/office/officeart/2005/8/layout/orgChart1"/>
    <dgm:cxn modelId="{27652A77-6B65-4BA5-8CE1-9BE1823213AB}" type="presParOf" srcId="{028186A1-65EC-4CF3-BC1D-A9C714C63B23}" destId="{56B532C2-C688-499B-92D3-1FC221543399}" srcOrd="2" destOrd="0" presId="urn:microsoft.com/office/officeart/2005/8/layout/orgChart1"/>
    <dgm:cxn modelId="{8EF3E92B-AB47-4DCF-A0F1-A61DF1BB9E70}" type="presParOf" srcId="{56B532C2-C688-499B-92D3-1FC221543399}" destId="{565A0B69-F404-43BF-855F-CBF7462F425D}" srcOrd="0" destOrd="0" presId="urn:microsoft.com/office/officeart/2005/8/layout/orgChart1"/>
    <dgm:cxn modelId="{5273BD67-8D82-41AD-A052-761D447D1402}" type="presParOf" srcId="{56B532C2-C688-499B-92D3-1FC221543399}" destId="{F85BCB89-EC88-48DD-8556-5A4F4474F5E1}" srcOrd="1" destOrd="0" presId="urn:microsoft.com/office/officeart/2005/8/layout/orgChart1"/>
    <dgm:cxn modelId="{F55B173A-6E98-4CCB-8806-03722D411A1C}" type="presParOf" srcId="{F85BCB89-EC88-48DD-8556-5A4F4474F5E1}" destId="{CF2D6170-0E54-4AE8-AA97-34FE5100F361}" srcOrd="0" destOrd="0" presId="urn:microsoft.com/office/officeart/2005/8/layout/orgChart1"/>
    <dgm:cxn modelId="{F94FBA56-2494-4629-A940-986CF28302A3}" type="presParOf" srcId="{CF2D6170-0E54-4AE8-AA97-34FE5100F361}" destId="{31764F12-9419-4E65-9689-A04CBA8DA9DD}" srcOrd="0" destOrd="0" presId="urn:microsoft.com/office/officeart/2005/8/layout/orgChart1"/>
    <dgm:cxn modelId="{2B5C276F-8DE5-41F1-97AC-FA577A17B9E7}" type="presParOf" srcId="{CF2D6170-0E54-4AE8-AA97-34FE5100F361}" destId="{2827C896-45F5-4522-AE02-5ED4EF58FCD0}" srcOrd="1" destOrd="0" presId="urn:microsoft.com/office/officeart/2005/8/layout/orgChart1"/>
    <dgm:cxn modelId="{8AD4D2F4-CD21-4C87-971D-F746BC411695}" type="presParOf" srcId="{F85BCB89-EC88-48DD-8556-5A4F4474F5E1}" destId="{FF294318-137B-4F1B-B97D-578897774A12}" srcOrd="1" destOrd="0" presId="urn:microsoft.com/office/officeart/2005/8/layout/orgChart1"/>
    <dgm:cxn modelId="{86445D75-5E9D-4328-AB41-C39014EBFF62}" type="presParOf" srcId="{F85BCB89-EC88-48DD-8556-5A4F4474F5E1}" destId="{E1A85A0A-6116-4434-81A4-D5615B23823E}" srcOrd="2" destOrd="0" presId="urn:microsoft.com/office/officeart/2005/8/layout/orgChart1"/>
    <dgm:cxn modelId="{D07E7EAB-3FA8-493E-A594-8FC044EC6941}" type="presParOf" srcId="{56B532C2-C688-499B-92D3-1FC221543399}" destId="{24BE8B4A-E15B-49C1-8897-559AB7B59458}" srcOrd="2" destOrd="0" presId="urn:microsoft.com/office/officeart/2005/8/layout/orgChart1"/>
    <dgm:cxn modelId="{39D6A416-4CD6-4C52-A99E-85D58A0DCB1C}" type="presParOf" srcId="{56B532C2-C688-499B-92D3-1FC221543399}" destId="{2250F14B-E022-4241-BC2A-F247715449C5}" srcOrd="3" destOrd="0" presId="urn:microsoft.com/office/officeart/2005/8/layout/orgChart1"/>
    <dgm:cxn modelId="{E05D97A5-3C3A-45DE-98D8-4289276AED4E}" type="presParOf" srcId="{2250F14B-E022-4241-BC2A-F247715449C5}" destId="{81361416-6CFC-4F5D-A336-75F701655F96}" srcOrd="0" destOrd="0" presId="urn:microsoft.com/office/officeart/2005/8/layout/orgChart1"/>
    <dgm:cxn modelId="{EBF59BC0-E73D-44D0-8D3F-38EC5DC7122E}" type="presParOf" srcId="{81361416-6CFC-4F5D-A336-75F701655F96}" destId="{E8095025-2A06-4BCE-B5AF-CE2C8BEE4BF7}" srcOrd="0" destOrd="0" presId="urn:microsoft.com/office/officeart/2005/8/layout/orgChart1"/>
    <dgm:cxn modelId="{3F717B75-280C-4268-A109-6BF7520CE8EF}" type="presParOf" srcId="{81361416-6CFC-4F5D-A336-75F701655F96}" destId="{3C096A18-4C83-4A9D-8E13-952F01810355}" srcOrd="1" destOrd="0" presId="urn:microsoft.com/office/officeart/2005/8/layout/orgChart1"/>
    <dgm:cxn modelId="{5DB21DFC-3F7D-4365-851D-7F46ED5D8007}" type="presParOf" srcId="{2250F14B-E022-4241-BC2A-F247715449C5}" destId="{8A8B13D8-AC3E-47A6-9CEC-3B0C843E197A}" srcOrd="1" destOrd="0" presId="urn:microsoft.com/office/officeart/2005/8/layout/orgChart1"/>
    <dgm:cxn modelId="{1ABB09B9-0EF7-4239-8029-2C74BF26A68E}" type="presParOf" srcId="{2250F14B-E022-4241-BC2A-F247715449C5}" destId="{04D201FA-D2CF-4198-AE1E-727121DDC778}" srcOrd="2" destOrd="0" presId="urn:microsoft.com/office/officeart/2005/8/layout/orgChar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4B41F5E-7A53-4C71-BEA0-588CCE500640}" type="doc">
      <dgm:prSet loTypeId="urn:microsoft.com/office/officeart/2005/8/layout/target1" loCatId="relationship" qsTypeId="urn:microsoft.com/office/officeart/2005/8/quickstyle/3d2" qsCatId="3D" csTypeId="urn:microsoft.com/office/officeart/2005/8/colors/accent1_2" csCatId="accent1" phldr="1"/>
      <dgm:spPr/>
    </dgm:pt>
    <dgm:pt modelId="{AD436A6B-10C8-48E2-A3CB-726625558294}">
      <dgm:prSet phldrT="[Text]" custT="1"/>
      <dgm:spPr/>
      <dgm:t>
        <a:bodyPr/>
        <a:lstStyle/>
        <a:p>
          <a:r>
            <a:rPr lang="en-US" sz="2400" b="1" dirty="0">
              <a:solidFill>
                <a:srgbClr val="000F6A"/>
              </a:solidFill>
              <a:latin typeface="Segoe UI" panose="020B0502040204020203" pitchFamily="34" charset="0"/>
              <a:cs typeface="Segoe UI" panose="020B0502040204020203" pitchFamily="34" charset="0"/>
            </a:rPr>
            <a:t>Why</a:t>
          </a:r>
          <a:endParaRPr lang="en-ZA" sz="2400" b="1" dirty="0">
            <a:solidFill>
              <a:srgbClr val="000F6A"/>
            </a:solidFill>
            <a:latin typeface="Segoe UI" panose="020B0502040204020203" pitchFamily="34" charset="0"/>
            <a:cs typeface="Segoe UI" panose="020B0502040204020203" pitchFamily="34" charset="0"/>
          </a:endParaRPr>
        </a:p>
      </dgm:t>
    </dgm:pt>
    <dgm:pt modelId="{16D4FD0A-F421-42E0-848C-903728655EAD}" type="parTrans" cxnId="{6DF3EB32-C622-4120-B10D-8C59A581F7D3}">
      <dgm:prSet/>
      <dgm:spPr/>
      <dgm:t>
        <a:bodyPr/>
        <a:lstStyle/>
        <a:p>
          <a:endParaRPr lang="en-ZA"/>
        </a:p>
      </dgm:t>
    </dgm:pt>
    <dgm:pt modelId="{4F1BAB49-6A84-475F-A09C-DE9A150AE585}" type="sibTrans" cxnId="{6DF3EB32-C622-4120-B10D-8C59A581F7D3}">
      <dgm:prSet/>
      <dgm:spPr/>
      <dgm:t>
        <a:bodyPr/>
        <a:lstStyle/>
        <a:p>
          <a:endParaRPr lang="en-ZA"/>
        </a:p>
      </dgm:t>
    </dgm:pt>
    <dgm:pt modelId="{C6CB910C-C36C-422D-AEA1-49DA5AF85397}">
      <dgm:prSet phldrT="[Text]" custT="1"/>
      <dgm:spPr/>
      <dgm:t>
        <a:bodyPr/>
        <a:lstStyle/>
        <a:p>
          <a:r>
            <a:rPr lang="en-US" sz="2400" b="1" dirty="0">
              <a:solidFill>
                <a:srgbClr val="000F6A"/>
              </a:solidFill>
              <a:latin typeface="Segoe UI" panose="020B0502040204020203" pitchFamily="34" charset="0"/>
              <a:cs typeface="Segoe UI" panose="020B0502040204020203" pitchFamily="34" charset="0"/>
            </a:rPr>
            <a:t>How</a:t>
          </a:r>
          <a:endParaRPr lang="en-ZA" sz="2400" b="1" dirty="0">
            <a:solidFill>
              <a:srgbClr val="000F6A"/>
            </a:solidFill>
            <a:latin typeface="Segoe UI" panose="020B0502040204020203" pitchFamily="34" charset="0"/>
            <a:cs typeface="Segoe UI" panose="020B0502040204020203" pitchFamily="34" charset="0"/>
          </a:endParaRPr>
        </a:p>
      </dgm:t>
    </dgm:pt>
    <dgm:pt modelId="{FBE6978F-7841-4F79-8855-496B218EBC9B}" type="parTrans" cxnId="{E20C4931-EFBB-44D8-8A70-668CE9DEE1B8}">
      <dgm:prSet/>
      <dgm:spPr/>
      <dgm:t>
        <a:bodyPr/>
        <a:lstStyle/>
        <a:p>
          <a:endParaRPr lang="en-ZA"/>
        </a:p>
      </dgm:t>
    </dgm:pt>
    <dgm:pt modelId="{61D7F856-F150-4A91-8AF8-18792ECFAAB5}" type="sibTrans" cxnId="{E20C4931-EFBB-44D8-8A70-668CE9DEE1B8}">
      <dgm:prSet/>
      <dgm:spPr/>
      <dgm:t>
        <a:bodyPr/>
        <a:lstStyle/>
        <a:p>
          <a:endParaRPr lang="en-ZA"/>
        </a:p>
      </dgm:t>
    </dgm:pt>
    <dgm:pt modelId="{063F86EA-CB3E-4016-9F87-B02CE6603A35}">
      <dgm:prSet phldrT="[Text]" custT="1"/>
      <dgm:spPr/>
      <dgm:t>
        <a:bodyPr/>
        <a:lstStyle/>
        <a:p>
          <a:r>
            <a:rPr lang="en-US" sz="2400" b="1" dirty="0">
              <a:solidFill>
                <a:srgbClr val="000F6A"/>
              </a:solidFill>
              <a:latin typeface="Segoe UI" panose="020B0502040204020203" pitchFamily="34" charset="0"/>
              <a:cs typeface="Segoe UI" panose="020B0502040204020203" pitchFamily="34" charset="0"/>
            </a:rPr>
            <a:t>What</a:t>
          </a:r>
          <a:endParaRPr lang="en-ZA" sz="2400" b="1" dirty="0">
            <a:solidFill>
              <a:srgbClr val="000F6A"/>
            </a:solidFill>
            <a:latin typeface="Segoe UI" panose="020B0502040204020203" pitchFamily="34" charset="0"/>
            <a:cs typeface="Segoe UI" panose="020B0502040204020203" pitchFamily="34" charset="0"/>
          </a:endParaRPr>
        </a:p>
      </dgm:t>
    </dgm:pt>
    <dgm:pt modelId="{EE4967CD-C16E-46FC-A6CB-3F3E538566EB}" type="parTrans" cxnId="{FD3F085A-EF72-4E03-8E4B-F37940CD0089}">
      <dgm:prSet/>
      <dgm:spPr/>
      <dgm:t>
        <a:bodyPr/>
        <a:lstStyle/>
        <a:p>
          <a:endParaRPr lang="en-ZA"/>
        </a:p>
      </dgm:t>
    </dgm:pt>
    <dgm:pt modelId="{8FFC3E95-5CD9-4964-A40A-EA6EBA7A24DB}" type="sibTrans" cxnId="{FD3F085A-EF72-4E03-8E4B-F37940CD0089}">
      <dgm:prSet/>
      <dgm:spPr/>
      <dgm:t>
        <a:bodyPr/>
        <a:lstStyle/>
        <a:p>
          <a:endParaRPr lang="en-ZA"/>
        </a:p>
      </dgm:t>
    </dgm:pt>
    <dgm:pt modelId="{ED72D15B-0EAA-438C-AD25-3468A8B5EAC5}" type="pres">
      <dgm:prSet presAssocID="{A4B41F5E-7A53-4C71-BEA0-588CCE500640}" presName="composite" presStyleCnt="0">
        <dgm:presLayoutVars>
          <dgm:chMax val="5"/>
          <dgm:dir/>
          <dgm:resizeHandles val="exact"/>
        </dgm:presLayoutVars>
      </dgm:prSet>
      <dgm:spPr/>
    </dgm:pt>
    <dgm:pt modelId="{592EA0D3-3F2C-48D2-B011-415857A4C78B}" type="pres">
      <dgm:prSet presAssocID="{AD436A6B-10C8-48E2-A3CB-726625558294}" presName="circle1" presStyleLbl="lnNode1" presStyleIdx="0" presStyleCnt="3"/>
      <dgm:spPr>
        <a:solidFill>
          <a:srgbClr val="FF0000"/>
        </a:solidFill>
      </dgm:spPr>
    </dgm:pt>
    <dgm:pt modelId="{F1E76788-8B77-4120-B99E-7A525D2772E1}" type="pres">
      <dgm:prSet presAssocID="{AD436A6B-10C8-48E2-A3CB-726625558294}" presName="text1" presStyleLbl="revTx" presStyleIdx="0" presStyleCnt="3">
        <dgm:presLayoutVars>
          <dgm:bulletEnabled val="1"/>
        </dgm:presLayoutVars>
      </dgm:prSet>
      <dgm:spPr/>
    </dgm:pt>
    <dgm:pt modelId="{8F92EB5C-4968-4322-A07E-05DF5654D613}" type="pres">
      <dgm:prSet presAssocID="{AD436A6B-10C8-48E2-A3CB-726625558294}" presName="line1" presStyleLbl="callout" presStyleIdx="0" presStyleCnt="6"/>
      <dgm:spPr/>
    </dgm:pt>
    <dgm:pt modelId="{EEAD3E39-BCBE-4799-A223-6BB871512AC2}" type="pres">
      <dgm:prSet presAssocID="{AD436A6B-10C8-48E2-A3CB-726625558294}" presName="d1" presStyleLbl="callout" presStyleIdx="1" presStyleCnt="6"/>
      <dgm:spPr/>
    </dgm:pt>
    <dgm:pt modelId="{819A9C94-37AF-43CB-8A86-1F0C9D6CCE65}" type="pres">
      <dgm:prSet presAssocID="{C6CB910C-C36C-422D-AEA1-49DA5AF85397}" presName="circle2" presStyleLbl="lnNode1" presStyleIdx="1" presStyleCnt="3"/>
      <dgm:spPr>
        <a:solidFill>
          <a:srgbClr val="000F6A"/>
        </a:solidFill>
      </dgm:spPr>
    </dgm:pt>
    <dgm:pt modelId="{BF849E55-966B-47C9-B9A6-AA692892CEAF}" type="pres">
      <dgm:prSet presAssocID="{C6CB910C-C36C-422D-AEA1-49DA5AF85397}" presName="text2" presStyleLbl="revTx" presStyleIdx="1" presStyleCnt="3">
        <dgm:presLayoutVars>
          <dgm:bulletEnabled val="1"/>
        </dgm:presLayoutVars>
      </dgm:prSet>
      <dgm:spPr/>
    </dgm:pt>
    <dgm:pt modelId="{7EF1DAE6-D91E-41AD-85D9-1844BB693770}" type="pres">
      <dgm:prSet presAssocID="{C6CB910C-C36C-422D-AEA1-49DA5AF85397}" presName="line2" presStyleLbl="callout" presStyleIdx="2" presStyleCnt="6"/>
      <dgm:spPr/>
    </dgm:pt>
    <dgm:pt modelId="{44B0A1BC-70F7-48F3-AAB6-BFC00469622B}" type="pres">
      <dgm:prSet presAssocID="{C6CB910C-C36C-422D-AEA1-49DA5AF85397}" presName="d2" presStyleLbl="callout" presStyleIdx="3" presStyleCnt="6"/>
      <dgm:spPr/>
    </dgm:pt>
    <dgm:pt modelId="{0F052663-2565-4E47-9AAE-8A7F6B5056F2}" type="pres">
      <dgm:prSet presAssocID="{063F86EA-CB3E-4016-9F87-B02CE6603A35}" presName="circle3" presStyleLbl="lnNode1" presStyleIdx="2" presStyleCnt="3"/>
      <dgm:spPr>
        <a:solidFill>
          <a:srgbClr val="FFFF00"/>
        </a:solidFill>
      </dgm:spPr>
    </dgm:pt>
    <dgm:pt modelId="{70D9C876-5356-4C5E-8197-6A4BEF89A509}" type="pres">
      <dgm:prSet presAssocID="{063F86EA-CB3E-4016-9F87-B02CE6603A35}" presName="text3" presStyleLbl="revTx" presStyleIdx="2" presStyleCnt="3">
        <dgm:presLayoutVars>
          <dgm:bulletEnabled val="1"/>
        </dgm:presLayoutVars>
      </dgm:prSet>
      <dgm:spPr/>
    </dgm:pt>
    <dgm:pt modelId="{60E3A242-13C2-4B05-B7F4-1F7D6C1F6092}" type="pres">
      <dgm:prSet presAssocID="{063F86EA-CB3E-4016-9F87-B02CE6603A35}" presName="line3" presStyleLbl="callout" presStyleIdx="4" presStyleCnt="6"/>
      <dgm:spPr/>
    </dgm:pt>
    <dgm:pt modelId="{E654284A-723D-4E00-B452-43A26C667A77}" type="pres">
      <dgm:prSet presAssocID="{063F86EA-CB3E-4016-9F87-B02CE6603A35}" presName="d3" presStyleLbl="callout" presStyleIdx="5" presStyleCnt="6"/>
      <dgm:spPr/>
    </dgm:pt>
  </dgm:ptLst>
  <dgm:cxnLst>
    <dgm:cxn modelId="{83A3E511-C54B-40D2-9051-3BD9243C0EA5}" type="presOf" srcId="{A4B41F5E-7A53-4C71-BEA0-588CCE500640}" destId="{ED72D15B-0EAA-438C-AD25-3468A8B5EAC5}" srcOrd="0" destOrd="0" presId="urn:microsoft.com/office/officeart/2005/8/layout/target1"/>
    <dgm:cxn modelId="{E20C4931-EFBB-44D8-8A70-668CE9DEE1B8}" srcId="{A4B41F5E-7A53-4C71-BEA0-588CCE500640}" destId="{C6CB910C-C36C-422D-AEA1-49DA5AF85397}" srcOrd="1" destOrd="0" parTransId="{FBE6978F-7841-4F79-8855-496B218EBC9B}" sibTransId="{61D7F856-F150-4A91-8AF8-18792ECFAAB5}"/>
    <dgm:cxn modelId="{6DF3EB32-C622-4120-B10D-8C59A581F7D3}" srcId="{A4B41F5E-7A53-4C71-BEA0-588CCE500640}" destId="{AD436A6B-10C8-48E2-A3CB-726625558294}" srcOrd="0" destOrd="0" parTransId="{16D4FD0A-F421-42E0-848C-903728655EAD}" sibTransId="{4F1BAB49-6A84-475F-A09C-DE9A150AE585}"/>
    <dgm:cxn modelId="{31EEF753-8ED4-45B3-B476-CC547855D3C8}" type="presOf" srcId="{063F86EA-CB3E-4016-9F87-B02CE6603A35}" destId="{70D9C876-5356-4C5E-8197-6A4BEF89A509}" srcOrd="0" destOrd="0" presId="urn:microsoft.com/office/officeart/2005/8/layout/target1"/>
    <dgm:cxn modelId="{FD3F085A-EF72-4E03-8E4B-F37940CD0089}" srcId="{A4B41F5E-7A53-4C71-BEA0-588CCE500640}" destId="{063F86EA-CB3E-4016-9F87-B02CE6603A35}" srcOrd="2" destOrd="0" parTransId="{EE4967CD-C16E-46FC-A6CB-3F3E538566EB}" sibTransId="{8FFC3E95-5CD9-4964-A40A-EA6EBA7A24DB}"/>
    <dgm:cxn modelId="{F26EC98F-8433-4A5D-98CD-6B386199976B}" type="presOf" srcId="{AD436A6B-10C8-48E2-A3CB-726625558294}" destId="{F1E76788-8B77-4120-B99E-7A525D2772E1}" srcOrd="0" destOrd="0" presId="urn:microsoft.com/office/officeart/2005/8/layout/target1"/>
    <dgm:cxn modelId="{4B1EFAA7-9AE1-40C0-9543-F943A3B54D1C}" type="presOf" srcId="{C6CB910C-C36C-422D-AEA1-49DA5AF85397}" destId="{BF849E55-966B-47C9-B9A6-AA692892CEAF}" srcOrd="0" destOrd="0" presId="urn:microsoft.com/office/officeart/2005/8/layout/target1"/>
    <dgm:cxn modelId="{C8E27737-81F6-410C-A059-8B1CD96B5C03}" type="presParOf" srcId="{ED72D15B-0EAA-438C-AD25-3468A8B5EAC5}" destId="{592EA0D3-3F2C-48D2-B011-415857A4C78B}" srcOrd="0" destOrd="0" presId="urn:microsoft.com/office/officeart/2005/8/layout/target1"/>
    <dgm:cxn modelId="{306E37CE-2984-4758-BD6B-C40897D0A247}" type="presParOf" srcId="{ED72D15B-0EAA-438C-AD25-3468A8B5EAC5}" destId="{F1E76788-8B77-4120-B99E-7A525D2772E1}" srcOrd="1" destOrd="0" presId="urn:microsoft.com/office/officeart/2005/8/layout/target1"/>
    <dgm:cxn modelId="{D129F388-317F-495B-8309-1BABBF975DD3}" type="presParOf" srcId="{ED72D15B-0EAA-438C-AD25-3468A8B5EAC5}" destId="{8F92EB5C-4968-4322-A07E-05DF5654D613}" srcOrd="2" destOrd="0" presId="urn:microsoft.com/office/officeart/2005/8/layout/target1"/>
    <dgm:cxn modelId="{0523A630-D0E7-4A6C-BCB1-D5DACB836F4A}" type="presParOf" srcId="{ED72D15B-0EAA-438C-AD25-3468A8B5EAC5}" destId="{EEAD3E39-BCBE-4799-A223-6BB871512AC2}" srcOrd="3" destOrd="0" presId="urn:microsoft.com/office/officeart/2005/8/layout/target1"/>
    <dgm:cxn modelId="{04CED9E6-5925-4D26-A0CB-7C5A3FF36518}" type="presParOf" srcId="{ED72D15B-0EAA-438C-AD25-3468A8B5EAC5}" destId="{819A9C94-37AF-43CB-8A86-1F0C9D6CCE65}" srcOrd="4" destOrd="0" presId="urn:microsoft.com/office/officeart/2005/8/layout/target1"/>
    <dgm:cxn modelId="{344CDF01-0DBA-4FCD-AEC9-6F35BE6DE168}" type="presParOf" srcId="{ED72D15B-0EAA-438C-AD25-3468A8B5EAC5}" destId="{BF849E55-966B-47C9-B9A6-AA692892CEAF}" srcOrd="5" destOrd="0" presId="urn:microsoft.com/office/officeart/2005/8/layout/target1"/>
    <dgm:cxn modelId="{60BD180A-CE70-4248-8D4E-BE651708F0B3}" type="presParOf" srcId="{ED72D15B-0EAA-438C-AD25-3468A8B5EAC5}" destId="{7EF1DAE6-D91E-41AD-85D9-1844BB693770}" srcOrd="6" destOrd="0" presId="urn:microsoft.com/office/officeart/2005/8/layout/target1"/>
    <dgm:cxn modelId="{033C7925-E80F-419B-8185-B218561632BD}" type="presParOf" srcId="{ED72D15B-0EAA-438C-AD25-3468A8B5EAC5}" destId="{44B0A1BC-70F7-48F3-AAB6-BFC00469622B}" srcOrd="7" destOrd="0" presId="urn:microsoft.com/office/officeart/2005/8/layout/target1"/>
    <dgm:cxn modelId="{33FC2CF9-1929-43FA-9ACD-D7AE765035CB}" type="presParOf" srcId="{ED72D15B-0EAA-438C-AD25-3468A8B5EAC5}" destId="{0F052663-2565-4E47-9AAE-8A7F6B5056F2}" srcOrd="8" destOrd="0" presId="urn:microsoft.com/office/officeart/2005/8/layout/target1"/>
    <dgm:cxn modelId="{801CCE81-FCA1-4003-B2A8-E80C4BD2216A}" type="presParOf" srcId="{ED72D15B-0EAA-438C-AD25-3468A8B5EAC5}" destId="{70D9C876-5356-4C5E-8197-6A4BEF89A509}" srcOrd="9" destOrd="0" presId="urn:microsoft.com/office/officeart/2005/8/layout/target1"/>
    <dgm:cxn modelId="{7BB6B637-6B5F-4C03-BB4C-D191D9CA3BA1}" type="presParOf" srcId="{ED72D15B-0EAA-438C-AD25-3468A8B5EAC5}" destId="{60E3A242-13C2-4B05-B7F4-1F7D6C1F6092}" srcOrd="10" destOrd="0" presId="urn:microsoft.com/office/officeart/2005/8/layout/target1"/>
    <dgm:cxn modelId="{E367F28C-9BCB-4CC0-806F-5A9778E8CDDE}" type="presParOf" srcId="{ED72D15B-0EAA-438C-AD25-3468A8B5EAC5}" destId="{E654284A-723D-4E00-B452-43A26C667A77}" srcOrd="11" destOrd="0" presId="urn:microsoft.com/office/officeart/2005/8/layout/target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2A3D733-858A-42F3-AEFE-0EF3A232655A}"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ZA"/>
        </a:p>
      </dgm:t>
    </dgm:pt>
    <dgm:pt modelId="{C04E19A1-4562-49A9-8FB5-373870D762F8}">
      <dgm:prSet phldrT="[Text]" custT="1"/>
      <dgm:spPr>
        <a:solidFill>
          <a:srgbClr val="000F6A">
            <a:alpha val="50000"/>
          </a:srgbClr>
        </a:solidFill>
        <a:ln>
          <a:solidFill>
            <a:srgbClr val="FFFF00"/>
          </a:solidFill>
        </a:ln>
      </dgm:spPr>
      <dgm:t>
        <a:bodyPr/>
        <a:lstStyle/>
        <a:p>
          <a:r>
            <a:rPr lang="en-US" sz="1000" b="1" dirty="0">
              <a:latin typeface="Segoe UI" panose="020B0502040204020203" pitchFamily="34" charset="0"/>
              <a:cs typeface="Segoe UI" panose="020B0502040204020203" pitchFamily="34" charset="0"/>
            </a:rPr>
            <a:t>Product Provider</a:t>
          </a:r>
          <a:endParaRPr lang="en-ZA" sz="1000" b="1" dirty="0">
            <a:latin typeface="Segoe UI" panose="020B0502040204020203" pitchFamily="34" charset="0"/>
            <a:cs typeface="Segoe UI" panose="020B0502040204020203" pitchFamily="34" charset="0"/>
          </a:endParaRPr>
        </a:p>
      </dgm:t>
    </dgm:pt>
    <dgm:pt modelId="{30380B68-837C-45A5-8F0F-CB29BA9D5ED3}" type="parTrans" cxnId="{EBFAEF4A-E110-453E-B0C3-843B2F4CA34E}">
      <dgm:prSet/>
      <dgm:spPr/>
      <dgm:t>
        <a:bodyPr/>
        <a:lstStyle/>
        <a:p>
          <a:endParaRPr lang="en-ZA"/>
        </a:p>
      </dgm:t>
    </dgm:pt>
    <dgm:pt modelId="{F0F7DCC5-8854-4931-B2FC-D665DB31BF54}" type="sibTrans" cxnId="{EBFAEF4A-E110-453E-B0C3-843B2F4CA34E}">
      <dgm:prSet/>
      <dgm:spPr/>
      <dgm:t>
        <a:bodyPr/>
        <a:lstStyle/>
        <a:p>
          <a:endParaRPr lang="en-ZA"/>
        </a:p>
      </dgm:t>
    </dgm:pt>
    <dgm:pt modelId="{37A1E682-EFA7-4071-A7E9-21640426F519}">
      <dgm:prSet phldrT="[Text]" custT="1"/>
      <dgm:spPr>
        <a:solidFill>
          <a:srgbClr val="FFFF00">
            <a:alpha val="50000"/>
          </a:srgbClr>
        </a:solidFill>
        <a:ln>
          <a:solidFill>
            <a:srgbClr val="000F6A"/>
          </a:solidFill>
        </a:ln>
      </dgm:spPr>
      <dgm:t>
        <a:bodyPr/>
        <a:lstStyle/>
        <a:p>
          <a:r>
            <a:rPr lang="en-US" sz="1000" b="1" dirty="0">
              <a:latin typeface="Segoe UI" panose="020B0502040204020203" pitchFamily="34" charset="0"/>
              <a:cs typeface="Segoe UI" panose="020B0502040204020203" pitchFamily="34" charset="0"/>
            </a:rPr>
            <a:t>Client</a:t>
          </a:r>
          <a:endParaRPr lang="en-ZA" sz="1000" b="1" dirty="0">
            <a:latin typeface="Segoe UI" panose="020B0502040204020203" pitchFamily="34" charset="0"/>
            <a:cs typeface="Segoe UI" panose="020B0502040204020203" pitchFamily="34" charset="0"/>
          </a:endParaRPr>
        </a:p>
      </dgm:t>
    </dgm:pt>
    <dgm:pt modelId="{6616A8AB-0482-4E36-BD08-8C5B0ADBCD3E}" type="parTrans" cxnId="{1AE59DB3-944C-4357-8143-141E68389881}">
      <dgm:prSet/>
      <dgm:spPr/>
      <dgm:t>
        <a:bodyPr/>
        <a:lstStyle/>
        <a:p>
          <a:endParaRPr lang="en-ZA"/>
        </a:p>
      </dgm:t>
    </dgm:pt>
    <dgm:pt modelId="{A424FBB8-03DA-4CF9-80E3-0B5209D57CFF}" type="sibTrans" cxnId="{1AE59DB3-944C-4357-8143-141E68389881}">
      <dgm:prSet/>
      <dgm:spPr/>
      <dgm:t>
        <a:bodyPr/>
        <a:lstStyle/>
        <a:p>
          <a:endParaRPr lang="en-ZA"/>
        </a:p>
      </dgm:t>
    </dgm:pt>
    <dgm:pt modelId="{DCC04FF3-5452-4AE2-9D03-5A54549C6C84}">
      <dgm:prSet phldrT="[Text]" custT="1"/>
      <dgm:spPr>
        <a:solidFill>
          <a:srgbClr val="000F6A">
            <a:alpha val="50000"/>
          </a:srgbClr>
        </a:solidFill>
        <a:ln>
          <a:solidFill>
            <a:srgbClr val="FFFF00"/>
          </a:solidFill>
        </a:ln>
      </dgm:spPr>
      <dgm:t>
        <a:bodyPr/>
        <a:lstStyle/>
        <a:p>
          <a:r>
            <a:rPr lang="en-US" sz="1000" b="1" dirty="0">
              <a:latin typeface="Segoe UI" panose="020B0502040204020203" pitchFamily="34" charset="0"/>
              <a:cs typeface="Segoe UI" panose="020B0502040204020203" pitchFamily="34" charset="0"/>
            </a:rPr>
            <a:t>Adviser</a:t>
          </a:r>
          <a:endParaRPr lang="en-ZA" sz="1000" b="1" dirty="0">
            <a:latin typeface="Segoe UI" panose="020B0502040204020203" pitchFamily="34" charset="0"/>
            <a:cs typeface="Segoe UI" panose="020B0502040204020203" pitchFamily="34" charset="0"/>
          </a:endParaRPr>
        </a:p>
      </dgm:t>
    </dgm:pt>
    <dgm:pt modelId="{C672EDD8-C9A9-4539-A819-5456FCC3841A}" type="parTrans" cxnId="{5ED2CA63-1684-4CC1-BC9E-6ADD096EE62A}">
      <dgm:prSet/>
      <dgm:spPr/>
      <dgm:t>
        <a:bodyPr/>
        <a:lstStyle/>
        <a:p>
          <a:endParaRPr lang="en-ZA"/>
        </a:p>
      </dgm:t>
    </dgm:pt>
    <dgm:pt modelId="{FCC79085-A360-490C-AB59-E4C8F45EA312}" type="sibTrans" cxnId="{5ED2CA63-1684-4CC1-BC9E-6ADD096EE62A}">
      <dgm:prSet/>
      <dgm:spPr/>
      <dgm:t>
        <a:bodyPr/>
        <a:lstStyle/>
        <a:p>
          <a:endParaRPr lang="en-ZA"/>
        </a:p>
      </dgm:t>
    </dgm:pt>
    <dgm:pt modelId="{75FE96C7-59ED-4DC0-8285-7DA800F01DC7}">
      <dgm:prSet phldrT="[Text]" custT="1"/>
      <dgm:spPr>
        <a:solidFill>
          <a:srgbClr val="FFFF00">
            <a:alpha val="50000"/>
          </a:srgbClr>
        </a:solidFill>
        <a:ln>
          <a:solidFill>
            <a:srgbClr val="000F6A"/>
          </a:solidFill>
        </a:ln>
      </dgm:spPr>
      <dgm:t>
        <a:bodyPr/>
        <a:lstStyle/>
        <a:p>
          <a:r>
            <a:rPr lang="en-US" sz="1000" b="1" dirty="0">
              <a:latin typeface="Segoe UI" panose="020B0502040204020203" pitchFamily="34" charset="0"/>
              <a:cs typeface="Segoe UI" panose="020B0502040204020203" pitchFamily="34" charset="0"/>
            </a:rPr>
            <a:t>Product Provider</a:t>
          </a:r>
          <a:endParaRPr lang="en-ZA" sz="1000" b="1" dirty="0">
            <a:latin typeface="Segoe UI" panose="020B0502040204020203" pitchFamily="34" charset="0"/>
            <a:cs typeface="Segoe UI" panose="020B0502040204020203" pitchFamily="34" charset="0"/>
          </a:endParaRPr>
        </a:p>
      </dgm:t>
    </dgm:pt>
    <dgm:pt modelId="{2C2FA8A7-551A-4F23-8598-637336746158}" type="parTrans" cxnId="{FEAD5E54-B52A-4AD0-B0B1-06F0F6ACB2CC}">
      <dgm:prSet/>
      <dgm:spPr/>
      <dgm:t>
        <a:bodyPr/>
        <a:lstStyle/>
        <a:p>
          <a:endParaRPr lang="en-ZA"/>
        </a:p>
      </dgm:t>
    </dgm:pt>
    <dgm:pt modelId="{CFA5194B-830B-45FE-AFE7-5FC491527DA6}" type="sibTrans" cxnId="{FEAD5E54-B52A-4AD0-B0B1-06F0F6ACB2CC}">
      <dgm:prSet/>
      <dgm:spPr/>
      <dgm:t>
        <a:bodyPr/>
        <a:lstStyle/>
        <a:p>
          <a:endParaRPr lang="en-ZA"/>
        </a:p>
      </dgm:t>
    </dgm:pt>
    <dgm:pt modelId="{A5CD1A8E-B4E0-4170-A2A8-A51D0AE59580}">
      <dgm:prSet phldrT="[Text]" custT="1"/>
      <dgm:spPr>
        <a:solidFill>
          <a:srgbClr val="000F6A">
            <a:alpha val="50000"/>
          </a:srgbClr>
        </a:solidFill>
        <a:ln>
          <a:solidFill>
            <a:srgbClr val="FFFF00"/>
          </a:solidFill>
        </a:ln>
      </dgm:spPr>
      <dgm:t>
        <a:bodyPr/>
        <a:lstStyle/>
        <a:p>
          <a:r>
            <a:rPr lang="en-US" sz="1000" b="1" dirty="0">
              <a:latin typeface="Segoe UI" panose="020B0502040204020203" pitchFamily="34" charset="0"/>
              <a:cs typeface="Segoe UI" panose="020B0502040204020203" pitchFamily="34" charset="0"/>
            </a:rPr>
            <a:t>Client</a:t>
          </a:r>
          <a:endParaRPr lang="en-ZA" sz="1000" b="1" dirty="0">
            <a:latin typeface="Segoe UI" panose="020B0502040204020203" pitchFamily="34" charset="0"/>
            <a:cs typeface="Segoe UI" panose="020B0502040204020203" pitchFamily="34" charset="0"/>
          </a:endParaRPr>
        </a:p>
      </dgm:t>
    </dgm:pt>
    <dgm:pt modelId="{2F0B84B5-4CED-4EFB-872B-C0BD4F365820}" type="parTrans" cxnId="{687CE176-8709-4355-BDCA-225FF1919621}">
      <dgm:prSet/>
      <dgm:spPr/>
      <dgm:t>
        <a:bodyPr/>
        <a:lstStyle/>
        <a:p>
          <a:endParaRPr lang="en-ZA"/>
        </a:p>
      </dgm:t>
    </dgm:pt>
    <dgm:pt modelId="{BBC8AB63-B7B9-4232-8D1F-CBCEC560D3DC}" type="sibTrans" cxnId="{687CE176-8709-4355-BDCA-225FF1919621}">
      <dgm:prSet/>
      <dgm:spPr/>
      <dgm:t>
        <a:bodyPr/>
        <a:lstStyle/>
        <a:p>
          <a:endParaRPr lang="en-ZA"/>
        </a:p>
      </dgm:t>
    </dgm:pt>
    <dgm:pt modelId="{3E1C3E46-F710-4499-8DF0-FF6F2B3DA7AC}">
      <dgm:prSet phldrT="[Text]" custT="1"/>
      <dgm:spPr>
        <a:solidFill>
          <a:srgbClr val="000F6A">
            <a:alpha val="50000"/>
          </a:srgbClr>
        </a:solidFill>
        <a:ln>
          <a:solidFill>
            <a:srgbClr val="FFFF00"/>
          </a:solidFill>
        </a:ln>
      </dgm:spPr>
      <dgm:t>
        <a:bodyPr/>
        <a:lstStyle/>
        <a:p>
          <a:r>
            <a:rPr lang="en-US" sz="1000" b="1" dirty="0">
              <a:latin typeface="Segoe UI" panose="020B0502040204020203" pitchFamily="34" charset="0"/>
              <a:cs typeface="Segoe UI" panose="020B0502040204020203" pitchFamily="34" charset="0"/>
            </a:rPr>
            <a:t>Adviser</a:t>
          </a:r>
          <a:endParaRPr lang="en-ZA" sz="1000" b="1" dirty="0">
            <a:latin typeface="Segoe UI" panose="020B0502040204020203" pitchFamily="34" charset="0"/>
            <a:cs typeface="Segoe UI" panose="020B0502040204020203" pitchFamily="34" charset="0"/>
          </a:endParaRPr>
        </a:p>
      </dgm:t>
    </dgm:pt>
    <dgm:pt modelId="{6F0CA223-EAB6-457F-8E32-3656DF17ED03}" type="parTrans" cxnId="{30AD5EE4-6413-4448-87CE-CADA8F2FA8A9}">
      <dgm:prSet/>
      <dgm:spPr/>
      <dgm:t>
        <a:bodyPr/>
        <a:lstStyle/>
        <a:p>
          <a:endParaRPr lang="en-ZA"/>
        </a:p>
      </dgm:t>
    </dgm:pt>
    <dgm:pt modelId="{B28929BD-7D9B-4901-A4E7-5940FBACAF22}" type="sibTrans" cxnId="{30AD5EE4-6413-4448-87CE-CADA8F2FA8A9}">
      <dgm:prSet/>
      <dgm:spPr/>
      <dgm:t>
        <a:bodyPr/>
        <a:lstStyle/>
        <a:p>
          <a:endParaRPr lang="en-ZA"/>
        </a:p>
      </dgm:t>
    </dgm:pt>
    <dgm:pt modelId="{E53E90BD-72C8-4A7D-88C6-4331FED96F8B}" type="pres">
      <dgm:prSet presAssocID="{F2A3D733-858A-42F3-AEFE-0EF3A232655A}" presName="Name0" presStyleCnt="0">
        <dgm:presLayoutVars>
          <dgm:dir/>
          <dgm:resizeHandles val="exact"/>
        </dgm:presLayoutVars>
      </dgm:prSet>
      <dgm:spPr/>
    </dgm:pt>
    <dgm:pt modelId="{BE83BFD9-2A14-4D43-8396-0C6CBA39961C}" type="pres">
      <dgm:prSet presAssocID="{C04E19A1-4562-49A9-8FB5-373870D762F8}" presName="Name5" presStyleLbl="vennNode1" presStyleIdx="0" presStyleCnt="6" custScaleX="23724" custScaleY="11059" custLinFactNeighborX="-38410" custLinFactNeighborY="10963">
        <dgm:presLayoutVars>
          <dgm:bulletEnabled val="1"/>
        </dgm:presLayoutVars>
      </dgm:prSet>
      <dgm:spPr/>
    </dgm:pt>
    <dgm:pt modelId="{046C4BF5-2747-43C0-AB07-1B907D0C699F}" type="pres">
      <dgm:prSet presAssocID="{F0F7DCC5-8854-4931-B2FC-D665DB31BF54}" presName="space" presStyleCnt="0"/>
      <dgm:spPr/>
    </dgm:pt>
    <dgm:pt modelId="{EC213C5F-4DE2-407F-A183-C1EB01B57CBF}" type="pres">
      <dgm:prSet presAssocID="{37A1E682-EFA7-4071-A7E9-21640426F519}" presName="Name5" presStyleLbl="vennNode1" presStyleIdx="1" presStyleCnt="6" custScaleX="21399" custScaleY="11525" custLinFactX="-1137" custLinFactNeighborX="-100000" custLinFactNeighborY="-461">
        <dgm:presLayoutVars>
          <dgm:bulletEnabled val="1"/>
        </dgm:presLayoutVars>
      </dgm:prSet>
      <dgm:spPr/>
    </dgm:pt>
    <dgm:pt modelId="{C0CB64D0-3DDD-40E2-A124-6FCC366D1C19}" type="pres">
      <dgm:prSet presAssocID="{A424FBB8-03DA-4CF9-80E3-0B5209D57CFF}" presName="space" presStyleCnt="0"/>
      <dgm:spPr/>
    </dgm:pt>
    <dgm:pt modelId="{759CA0B9-05EC-485E-B09E-3BF97ACE35F8}" type="pres">
      <dgm:prSet presAssocID="{DCC04FF3-5452-4AE2-9D03-5A54549C6C84}" presName="Name5" presStyleLbl="vennNode1" presStyleIdx="2" presStyleCnt="6" custScaleX="23137" custScaleY="11263" custLinFactX="345" custLinFactNeighborX="100000" custLinFactNeighborY="11226">
        <dgm:presLayoutVars>
          <dgm:bulletEnabled val="1"/>
        </dgm:presLayoutVars>
      </dgm:prSet>
      <dgm:spPr/>
    </dgm:pt>
    <dgm:pt modelId="{35CFBD33-D9E0-4113-89B4-B0B4C16F2319}" type="pres">
      <dgm:prSet presAssocID="{FCC79085-A360-490C-AB59-E4C8F45EA312}" presName="space" presStyleCnt="0"/>
      <dgm:spPr/>
    </dgm:pt>
    <dgm:pt modelId="{B5831666-4320-4B25-A39F-71FE72C5B2BA}" type="pres">
      <dgm:prSet presAssocID="{75FE96C7-59ED-4DC0-8285-7DA800F01DC7}" presName="Name5" presStyleLbl="vennNode1" presStyleIdx="3" presStyleCnt="6" custScaleX="22754" custScaleY="11591" custLinFactX="7405" custLinFactNeighborX="100000" custLinFactNeighborY="-689">
        <dgm:presLayoutVars>
          <dgm:bulletEnabled val="1"/>
        </dgm:presLayoutVars>
      </dgm:prSet>
      <dgm:spPr/>
    </dgm:pt>
    <dgm:pt modelId="{82B0114C-8042-4BC6-A37D-9FC598CD2CE5}" type="pres">
      <dgm:prSet presAssocID="{CFA5194B-830B-45FE-AFE7-5FC491527DA6}" presName="space" presStyleCnt="0"/>
      <dgm:spPr/>
    </dgm:pt>
    <dgm:pt modelId="{2FF10C63-CAB7-418F-B6CA-87C6C54A4FA8}" type="pres">
      <dgm:prSet presAssocID="{A5CD1A8E-B4E0-4170-A2A8-A51D0AE59580}" presName="Name5" presStyleLbl="vennNode1" presStyleIdx="4" presStyleCnt="6" custScaleX="22008" custScaleY="11348" custLinFactX="15588" custLinFactNeighborX="100000" custLinFactNeighborY="11161">
        <dgm:presLayoutVars>
          <dgm:bulletEnabled val="1"/>
        </dgm:presLayoutVars>
      </dgm:prSet>
      <dgm:spPr/>
    </dgm:pt>
    <dgm:pt modelId="{F295E8D8-4BBF-4671-AD35-710757E657C2}" type="pres">
      <dgm:prSet presAssocID="{BBC8AB63-B7B9-4232-8D1F-CBCEC560D3DC}" presName="space" presStyleCnt="0"/>
      <dgm:spPr/>
    </dgm:pt>
    <dgm:pt modelId="{398723D1-81CA-47C4-B167-FFC8CFE2AB73}" type="pres">
      <dgm:prSet presAssocID="{3E1C3E46-F710-4499-8DF0-FF6F2B3DA7AC}" presName="Name5" presStyleLbl="vennNode1" presStyleIdx="5" presStyleCnt="6" custScaleX="24173" custScaleY="11192" custLinFactX="-22920" custLinFactNeighborX="-100000" custLinFactNeighborY="11083">
        <dgm:presLayoutVars>
          <dgm:bulletEnabled val="1"/>
        </dgm:presLayoutVars>
      </dgm:prSet>
      <dgm:spPr/>
    </dgm:pt>
  </dgm:ptLst>
  <dgm:cxnLst>
    <dgm:cxn modelId="{92C0A31B-B7C5-427F-BC7A-B40269E90E39}" type="presOf" srcId="{F2A3D733-858A-42F3-AEFE-0EF3A232655A}" destId="{E53E90BD-72C8-4A7D-88C6-4331FED96F8B}" srcOrd="0" destOrd="0" presId="urn:microsoft.com/office/officeart/2005/8/layout/venn3"/>
    <dgm:cxn modelId="{811CF21D-9DBD-411C-9DE6-ADA31676AC79}" type="presOf" srcId="{75FE96C7-59ED-4DC0-8285-7DA800F01DC7}" destId="{B5831666-4320-4B25-A39F-71FE72C5B2BA}" srcOrd="0" destOrd="0" presId="urn:microsoft.com/office/officeart/2005/8/layout/venn3"/>
    <dgm:cxn modelId="{5F008D33-46BD-4631-904A-88C901496DC8}" type="presOf" srcId="{A5CD1A8E-B4E0-4170-A2A8-A51D0AE59580}" destId="{2FF10C63-CAB7-418F-B6CA-87C6C54A4FA8}" srcOrd="0" destOrd="0" presId="urn:microsoft.com/office/officeart/2005/8/layout/venn3"/>
    <dgm:cxn modelId="{5ED2CA63-1684-4CC1-BC9E-6ADD096EE62A}" srcId="{F2A3D733-858A-42F3-AEFE-0EF3A232655A}" destId="{DCC04FF3-5452-4AE2-9D03-5A54549C6C84}" srcOrd="2" destOrd="0" parTransId="{C672EDD8-C9A9-4539-A819-5456FCC3841A}" sibTransId="{FCC79085-A360-490C-AB59-E4C8F45EA312}"/>
    <dgm:cxn modelId="{EBFAEF4A-E110-453E-B0C3-843B2F4CA34E}" srcId="{F2A3D733-858A-42F3-AEFE-0EF3A232655A}" destId="{C04E19A1-4562-49A9-8FB5-373870D762F8}" srcOrd="0" destOrd="0" parTransId="{30380B68-837C-45A5-8F0F-CB29BA9D5ED3}" sibTransId="{F0F7DCC5-8854-4931-B2FC-D665DB31BF54}"/>
    <dgm:cxn modelId="{FEAD5E54-B52A-4AD0-B0B1-06F0F6ACB2CC}" srcId="{F2A3D733-858A-42F3-AEFE-0EF3A232655A}" destId="{75FE96C7-59ED-4DC0-8285-7DA800F01DC7}" srcOrd="3" destOrd="0" parTransId="{2C2FA8A7-551A-4F23-8598-637336746158}" sibTransId="{CFA5194B-830B-45FE-AFE7-5FC491527DA6}"/>
    <dgm:cxn modelId="{687CE176-8709-4355-BDCA-225FF1919621}" srcId="{F2A3D733-858A-42F3-AEFE-0EF3A232655A}" destId="{A5CD1A8E-B4E0-4170-A2A8-A51D0AE59580}" srcOrd="4" destOrd="0" parTransId="{2F0B84B5-4CED-4EFB-872B-C0BD4F365820}" sibTransId="{BBC8AB63-B7B9-4232-8D1F-CBCEC560D3DC}"/>
    <dgm:cxn modelId="{2FFF4AAF-F48F-43CE-8B63-B777489E9F54}" type="presOf" srcId="{37A1E682-EFA7-4071-A7E9-21640426F519}" destId="{EC213C5F-4DE2-407F-A183-C1EB01B57CBF}" srcOrd="0" destOrd="0" presId="urn:microsoft.com/office/officeart/2005/8/layout/venn3"/>
    <dgm:cxn modelId="{1AE59DB3-944C-4357-8143-141E68389881}" srcId="{F2A3D733-858A-42F3-AEFE-0EF3A232655A}" destId="{37A1E682-EFA7-4071-A7E9-21640426F519}" srcOrd="1" destOrd="0" parTransId="{6616A8AB-0482-4E36-BD08-8C5B0ADBCD3E}" sibTransId="{A424FBB8-03DA-4CF9-80E3-0B5209D57CFF}"/>
    <dgm:cxn modelId="{C074B8B4-994A-46D5-A432-2EBB540F2BEC}" type="presOf" srcId="{3E1C3E46-F710-4499-8DF0-FF6F2B3DA7AC}" destId="{398723D1-81CA-47C4-B167-FFC8CFE2AB73}" srcOrd="0" destOrd="0" presId="urn:microsoft.com/office/officeart/2005/8/layout/venn3"/>
    <dgm:cxn modelId="{30AD5EE4-6413-4448-87CE-CADA8F2FA8A9}" srcId="{F2A3D733-858A-42F3-AEFE-0EF3A232655A}" destId="{3E1C3E46-F710-4499-8DF0-FF6F2B3DA7AC}" srcOrd="5" destOrd="0" parTransId="{6F0CA223-EAB6-457F-8E32-3656DF17ED03}" sibTransId="{B28929BD-7D9B-4901-A4E7-5940FBACAF22}"/>
    <dgm:cxn modelId="{D15E67F2-782E-4583-9600-D68F66A0E471}" type="presOf" srcId="{DCC04FF3-5452-4AE2-9D03-5A54549C6C84}" destId="{759CA0B9-05EC-485E-B09E-3BF97ACE35F8}" srcOrd="0" destOrd="0" presId="urn:microsoft.com/office/officeart/2005/8/layout/venn3"/>
    <dgm:cxn modelId="{94F4B9F6-04C4-40E3-971B-A23EA14C2E91}" type="presOf" srcId="{C04E19A1-4562-49A9-8FB5-373870D762F8}" destId="{BE83BFD9-2A14-4D43-8396-0C6CBA39961C}" srcOrd="0" destOrd="0" presId="urn:microsoft.com/office/officeart/2005/8/layout/venn3"/>
    <dgm:cxn modelId="{0C816736-FE84-4583-84C4-C331B36AB93C}" type="presParOf" srcId="{E53E90BD-72C8-4A7D-88C6-4331FED96F8B}" destId="{BE83BFD9-2A14-4D43-8396-0C6CBA39961C}" srcOrd="0" destOrd="0" presId="urn:microsoft.com/office/officeart/2005/8/layout/venn3"/>
    <dgm:cxn modelId="{FB261361-6373-421E-87EA-FEE398744000}" type="presParOf" srcId="{E53E90BD-72C8-4A7D-88C6-4331FED96F8B}" destId="{046C4BF5-2747-43C0-AB07-1B907D0C699F}" srcOrd="1" destOrd="0" presId="urn:microsoft.com/office/officeart/2005/8/layout/venn3"/>
    <dgm:cxn modelId="{105BD44D-892B-4A1C-B7F6-86F9DC4C40C7}" type="presParOf" srcId="{E53E90BD-72C8-4A7D-88C6-4331FED96F8B}" destId="{EC213C5F-4DE2-407F-A183-C1EB01B57CBF}" srcOrd="2" destOrd="0" presId="urn:microsoft.com/office/officeart/2005/8/layout/venn3"/>
    <dgm:cxn modelId="{B324834E-7F9C-4CAE-872C-7FE8DB7EAA80}" type="presParOf" srcId="{E53E90BD-72C8-4A7D-88C6-4331FED96F8B}" destId="{C0CB64D0-3DDD-40E2-A124-6FCC366D1C19}" srcOrd="3" destOrd="0" presId="urn:microsoft.com/office/officeart/2005/8/layout/venn3"/>
    <dgm:cxn modelId="{781BFC80-E0FC-4DB2-A74F-809255D8D9D9}" type="presParOf" srcId="{E53E90BD-72C8-4A7D-88C6-4331FED96F8B}" destId="{759CA0B9-05EC-485E-B09E-3BF97ACE35F8}" srcOrd="4" destOrd="0" presId="urn:microsoft.com/office/officeart/2005/8/layout/venn3"/>
    <dgm:cxn modelId="{7F836C3E-101E-4570-BE2D-BA542348D6FB}" type="presParOf" srcId="{E53E90BD-72C8-4A7D-88C6-4331FED96F8B}" destId="{35CFBD33-D9E0-4113-89B4-B0B4C16F2319}" srcOrd="5" destOrd="0" presId="urn:microsoft.com/office/officeart/2005/8/layout/venn3"/>
    <dgm:cxn modelId="{82E1F2F4-321B-4A39-891B-C5961160D5E9}" type="presParOf" srcId="{E53E90BD-72C8-4A7D-88C6-4331FED96F8B}" destId="{B5831666-4320-4B25-A39F-71FE72C5B2BA}" srcOrd="6" destOrd="0" presId="urn:microsoft.com/office/officeart/2005/8/layout/venn3"/>
    <dgm:cxn modelId="{3AE7C786-F3DB-41B3-996D-DCE6C2F7E3D1}" type="presParOf" srcId="{E53E90BD-72C8-4A7D-88C6-4331FED96F8B}" destId="{82B0114C-8042-4BC6-A37D-9FC598CD2CE5}" srcOrd="7" destOrd="0" presId="urn:microsoft.com/office/officeart/2005/8/layout/venn3"/>
    <dgm:cxn modelId="{7F08EBC9-9733-4425-A2AC-533E46894CD2}" type="presParOf" srcId="{E53E90BD-72C8-4A7D-88C6-4331FED96F8B}" destId="{2FF10C63-CAB7-418F-B6CA-87C6C54A4FA8}" srcOrd="8" destOrd="0" presId="urn:microsoft.com/office/officeart/2005/8/layout/venn3"/>
    <dgm:cxn modelId="{A93A308D-3265-42C6-9CE9-BD6E81D53809}" type="presParOf" srcId="{E53E90BD-72C8-4A7D-88C6-4331FED96F8B}" destId="{F295E8D8-4BBF-4671-AD35-710757E657C2}" srcOrd="9" destOrd="0" presId="urn:microsoft.com/office/officeart/2005/8/layout/venn3"/>
    <dgm:cxn modelId="{C2C3DD5C-89E6-4D13-BB20-356078F0C058}" type="presParOf" srcId="{E53E90BD-72C8-4A7D-88C6-4331FED96F8B}" destId="{398723D1-81CA-47C4-B167-FFC8CFE2AB73}" srcOrd="10" destOrd="0" presId="urn:microsoft.com/office/officeart/2005/8/layout/venn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A6E687-DE2C-40A1-86F2-0E07A52E7B54}">
      <dsp:nvSpPr>
        <dsp:cNvPr id="0" name=""/>
        <dsp:cNvSpPr/>
      </dsp:nvSpPr>
      <dsp:spPr>
        <a:xfrm rot="16200000">
          <a:off x="657916" y="-657916"/>
          <a:ext cx="1146684" cy="2462518"/>
        </a:xfrm>
        <a:prstGeom prst="round1Rect">
          <a:avLst/>
        </a:prstGeom>
        <a:solidFill>
          <a:srgbClr val="000F6A"/>
        </a:solidFill>
        <a:ln w="12700" cap="flat" cmpd="sng" algn="ctr">
          <a:solidFill>
            <a:srgbClr val="FFFF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FFFF00"/>
              </a:solidFill>
              <a:latin typeface="Segoe UI" panose="020B0502040204020203" pitchFamily="34" charset="0"/>
              <a:cs typeface="Segoe UI" panose="020B0502040204020203" pitchFamily="34" charset="0"/>
            </a:rPr>
            <a:t>Client generation</a:t>
          </a:r>
        </a:p>
      </dsp:txBody>
      <dsp:txXfrm rot="5400000">
        <a:off x="0" y="0"/>
        <a:ext cx="2462518" cy="860013"/>
      </dsp:txXfrm>
    </dsp:sp>
    <dsp:sp modelId="{731E8B8A-BD58-4E09-8082-5146D55BF3CD}">
      <dsp:nvSpPr>
        <dsp:cNvPr id="0" name=""/>
        <dsp:cNvSpPr/>
      </dsp:nvSpPr>
      <dsp:spPr>
        <a:xfrm>
          <a:off x="2462518" y="0"/>
          <a:ext cx="2462518" cy="1146684"/>
        </a:xfrm>
        <a:prstGeom prst="round1Rect">
          <a:avLst/>
        </a:prstGeom>
        <a:solidFill>
          <a:srgbClr val="000F6A"/>
        </a:solidFill>
        <a:ln w="12700" cap="flat" cmpd="sng" algn="ctr">
          <a:solidFill>
            <a:srgbClr val="FFFF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FFFF00"/>
              </a:solidFill>
              <a:latin typeface="Segoe UI" panose="020B0502040204020203" pitchFamily="34" charset="0"/>
              <a:cs typeface="Segoe UI" panose="020B0502040204020203" pitchFamily="34" charset="0"/>
            </a:rPr>
            <a:t>Client interaction</a:t>
          </a:r>
        </a:p>
      </dsp:txBody>
      <dsp:txXfrm>
        <a:off x="2462518" y="0"/>
        <a:ext cx="2462518" cy="860013"/>
      </dsp:txXfrm>
    </dsp:sp>
    <dsp:sp modelId="{731CD3DA-0A73-412B-B780-BA68428B9735}">
      <dsp:nvSpPr>
        <dsp:cNvPr id="0" name=""/>
        <dsp:cNvSpPr/>
      </dsp:nvSpPr>
      <dsp:spPr>
        <a:xfrm rot="10800000">
          <a:off x="0" y="1146684"/>
          <a:ext cx="2462518" cy="1146684"/>
        </a:xfrm>
        <a:prstGeom prst="round1Rect">
          <a:avLst/>
        </a:prstGeom>
        <a:solidFill>
          <a:srgbClr val="000F6A"/>
        </a:solidFill>
        <a:ln w="12700" cap="flat" cmpd="sng" algn="ctr">
          <a:solidFill>
            <a:srgbClr val="FFFF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FFFF00"/>
              </a:solidFill>
              <a:latin typeface="Segoe UI" panose="020B0502040204020203" pitchFamily="34" charset="0"/>
              <a:cs typeface="Segoe UI" panose="020B0502040204020203" pitchFamily="34" charset="0"/>
            </a:rPr>
            <a:t>Client service</a:t>
          </a:r>
        </a:p>
      </dsp:txBody>
      <dsp:txXfrm rot="10800000">
        <a:off x="0" y="1433355"/>
        <a:ext cx="2462518" cy="860013"/>
      </dsp:txXfrm>
    </dsp:sp>
    <dsp:sp modelId="{087B0875-DCB7-400D-8FC3-692CB6B4C470}">
      <dsp:nvSpPr>
        <dsp:cNvPr id="0" name=""/>
        <dsp:cNvSpPr/>
      </dsp:nvSpPr>
      <dsp:spPr>
        <a:xfrm rot="5400000">
          <a:off x="3120435" y="488767"/>
          <a:ext cx="1146684" cy="2462518"/>
        </a:xfrm>
        <a:prstGeom prst="round1Rect">
          <a:avLst/>
        </a:prstGeom>
        <a:solidFill>
          <a:srgbClr val="000F6A"/>
        </a:solidFill>
        <a:ln w="12700" cap="flat" cmpd="sng" algn="ctr">
          <a:solidFill>
            <a:srgbClr val="FFFF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FFFF00"/>
              </a:solidFill>
              <a:latin typeface="Segoe UI" panose="020B0502040204020203" pitchFamily="34" charset="0"/>
              <a:cs typeface="Segoe UI" panose="020B0502040204020203" pitchFamily="34" charset="0"/>
            </a:rPr>
            <a:t>Marketing</a:t>
          </a:r>
        </a:p>
      </dsp:txBody>
      <dsp:txXfrm rot="-5400000">
        <a:off x="2462519" y="1433355"/>
        <a:ext cx="2462518" cy="860013"/>
      </dsp:txXfrm>
    </dsp:sp>
    <dsp:sp modelId="{76D049EB-BDFB-4758-A9DC-1AF592CA2BC7}">
      <dsp:nvSpPr>
        <dsp:cNvPr id="0" name=""/>
        <dsp:cNvSpPr/>
      </dsp:nvSpPr>
      <dsp:spPr>
        <a:xfrm>
          <a:off x="1723762" y="860013"/>
          <a:ext cx="1477511" cy="573342"/>
        </a:xfrm>
        <a:prstGeom prst="roundRect">
          <a:avLst/>
        </a:prstGeom>
        <a:solidFill>
          <a:srgbClr val="FFFF00"/>
        </a:solidFill>
        <a:ln w="12700" cap="flat" cmpd="sng" algn="ctr">
          <a:solidFill>
            <a:srgbClr val="FFFF0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F6A"/>
              </a:solidFill>
              <a:latin typeface="Segoe UI" panose="020B0502040204020203" pitchFamily="34" charset="0"/>
              <a:cs typeface="Segoe UI" panose="020B0502040204020203" pitchFamily="34" charset="0"/>
            </a:rPr>
            <a:t>Where advisers add most value </a:t>
          </a:r>
        </a:p>
      </dsp:txBody>
      <dsp:txXfrm>
        <a:off x="1751750" y="888001"/>
        <a:ext cx="1421535" cy="5173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A6E687-DE2C-40A1-86F2-0E07A52E7B54}">
      <dsp:nvSpPr>
        <dsp:cNvPr id="0" name=""/>
        <dsp:cNvSpPr/>
      </dsp:nvSpPr>
      <dsp:spPr>
        <a:xfrm rot="16200000">
          <a:off x="657916" y="-657916"/>
          <a:ext cx="1146684" cy="2462518"/>
        </a:xfrm>
        <a:prstGeom prst="round1Rect">
          <a:avLst/>
        </a:prstGeom>
        <a:solidFill>
          <a:srgbClr val="000F6A"/>
        </a:solidFill>
        <a:ln w="12700" cap="flat" cmpd="sng" algn="ctr">
          <a:solidFill>
            <a:srgbClr val="FFFF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FFFF00"/>
              </a:solidFill>
              <a:latin typeface="Segoe UI" panose="020B0502040204020203" pitchFamily="34" charset="0"/>
              <a:cs typeface="Segoe UI" panose="020B0502040204020203" pitchFamily="34" charset="0"/>
            </a:rPr>
            <a:t>Knowing clients</a:t>
          </a:r>
        </a:p>
      </dsp:txBody>
      <dsp:txXfrm rot="5400000">
        <a:off x="0" y="0"/>
        <a:ext cx="2462518" cy="860013"/>
      </dsp:txXfrm>
    </dsp:sp>
    <dsp:sp modelId="{731E8B8A-BD58-4E09-8082-5146D55BF3CD}">
      <dsp:nvSpPr>
        <dsp:cNvPr id="0" name=""/>
        <dsp:cNvSpPr/>
      </dsp:nvSpPr>
      <dsp:spPr>
        <a:xfrm>
          <a:off x="2462518" y="0"/>
          <a:ext cx="2462518" cy="1146684"/>
        </a:xfrm>
        <a:prstGeom prst="round1Rect">
          <a:avLst/>
        </a:prstGeom>
        <a:solidFill>
          <a:srgbClr val="000F6A"/>
        </a:solidFill>
        <a:ln w="12700" cap="flat" cmpd="sng" algn="ctr">
          <a:solidFill>
            <a:srgbClr val="FFFF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FFFF00"/>
              </a:solidFill>
              <a:latin typeface="Segoe UI" panose="020B0502040204020203" pitchFamily="34" charset="0"/>
              <a:cs typeface="Segoe UI" panose="020B0502040204020203" pitchFamily="34" charset="0"/>
            </a:rPr>
            <a:t>Client strategy</a:t>
          </a:r>
        </a:p>
      </dsp:txBody>
      <dsp:txXfrm>
        <a:off x="2462518" y="0"/>
        <a:ext cx="2462518" cy="860013"/>
      </dsp:txXfrm>
    </dsp:sp>
    <dsp:sp modelId="{731CD3DA-0A73-412B-B780-BA68428B9735}">
      <dsp:nvSpPr>
        <dsp:cNvPr id="0" name=""/>
        <dsp:cNvSpPr/>
      </dsp:nvSpPr>
      <dsp:spPr>
        <a:xfrm rot="10800000">
          <a:off x="0" y="1146684"/>
          <a:ext cx="2462518" cy="1146684"/>
        </a:xfrm>
        <a:prstGeom prst="round1Rect">
          <a:avLst/>
        </a:prstGeom>
        <a:solidFill>
          <a:srgbClr val="000F6A"/>
        </a:solidFill>
        <a:ln w="12700" cap="flat" cmpd="sng" algn="ctr">
          <a:solidFill>
            <a:srgbClr val="FFFF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FFFF00"/>
              </a:solidFill>
              <a:latin typeface="Segoe UI" panose="020B0502040204020203" pitchFamily="34" charset="0"/>
              <a:cs typeface="Segoe UI" panose="020B0502040204020203" pitchFamily="34" charset="0"/>
            </a:rPr>
            <a:t>Monitoring / Reporting</a:t>
          </a:r>
        </a:p>
      </dsp:txBody>
      <dsp:txXfrm rot="10800000">
        <a:off x="0" y="1433355"/>
        <a:ext cx="2462518" cy="860013"/>
      </dsp:txXfrm>
    </dsp:sp>
    <dsp:sp modelId="{087B0875-DCB7-400D-8FC3-692CB6B4C470}">
      <dsp:nvSpPr>
        <dsp:cNvPr id="0" name=""/>
        <dsp:cNvSpPr/>
      </dsp:nvSpPr>
      <dsp:spPr>
        <a:xfrm rot="5400000">
          <a:off x="3120435" y="488767"/>
          <a:ext cx="1146684" cy="2462518"/>
        </a:xfrm>
        <a:prstGeom prst="round1Rect">
          <a:avLst/>
        </a:prstGeom>
        <a:solidFill>
          <a:srgbClr val="000F6A"/>
        </a:solidFill>
        <a:ln w="12700" cap="flat" cmpd="sng" algn="ctr">
          <a:solidFill>
            <a:srgbClr val="FFFF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FFFF00"/>
              </a:solidFill>
              <a:latin typeface="Segoe UI" panose="020B0502040204020203" pitchFamily="34" charset="0"/>
              <a:cs typeface="Segoe UI" panose="020B0502040204020203" pitchFamily="34" charset="0"/>
            </a:rPr>
            <a:t>Client-centric solutions</a:t>
          </a:r>
        </a:p>
      </dsp:txBody>
      <dsp:txXfrm rot="-5400000">
        <a:off x="2462519" y="1433355"/>
        <a:ext cx="2462518" cy="860013"/>
      </dsp:txXfrm>
    </dsp:sp>
    <dsp:sp modelId="{76D049EB-BDFB-4758-A9DC-1AF592CA2BC7}">
      <dsp:nvSpPr>
        <dsp:cNvPr id="0" name=""/>
        <dsp:cNvSpPr/>
      </dsp:nvSpPr>
      <dsp:spPr>
        <a:xfrm>
          <a:off x="1723762" y="860013"/>
          <a:ext cx="1477511" cy="573342"/>
        </a:xfrm>
        <a:prstGeom prst="roundRect">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F6A"/>
              </a:solidFill>
              <a:latin typeface="Segoe UI" panose="020B0502040204020203" pitchFamily="34" charset="0"/>
              <a:cs typeface="Segoe UI" panose="020B0502040204020203" pitchFamily="34" charset="0"/>
            </a:rPr>
            <a:t>Power of partnership </a:t>
          </a:r>
        </a:p>
      </dsp:txBody>
      <dsp:txXfrm>
        <a:off x="1751750" y="888001"/>
        <a:ext cx="1421535" cy="5173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BE8B4A-E15B-49C1-8897-559AB7B59458}">
      <dsp:nvSpPr>
        <dsp:cNvPr id="0" name=""/>
        <dsp:cNvSpPr/>
      </dsp:nvSpPr>
      <dsp:spPr>
        <a:xfrm>
          <a:off x="2782142" y="538850"/>
          <a:ext cx="112698" cy="493728"/>
        </a:xfrm>
        <a:custGeom>
          <a:avLst/>
          <a:gdLst/>
          <a:ahLst/>
          <a:cxnLst/>
          <a:rect l="0" t="0" r="0" b="0"/>
          <a:pathLst>
            <a:path>
              <a:moveTo>
                <a:pt x="0" y="0"/>
              </a:moveTo>
              <a:lnTo>
                <a:pt x="0" y="493728"/>
              </a:lnTo>
              <a:lnTo>
                <a:pt x="112698" y="49372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65A0B69-F404-43BF-855F-CBF7462F425D}">
      <dsp:nvSpPr>
        <dsp:cNvPr id="0" name=""/>
        <dsp:cNvSpPr/>
      </dsp:nvSpPr>
      <dsp:spPr>
        <a:xfrm>
          <a:off x="2669443" y="538850"/>
          <a:ext cx="112698" cy="493728"/>
        </a:xfrm>
        <a:custGeom>
          <a:avLst/>
          <a:gdLst/>
          <a:ahLst/>
          <a:cxnLst/>
          <a:rect l="0" t="0" r="0" b="0"/>
          <a:pathLst>
            <a:path>
              <a:moveTo>
                <a:pt x="112698" y="0"/>
              </a:moveTo>
              <a:lnTo>
                <a:pt x="112698" y="493728"/>
              </a:lnTo>
              <a:lnTo>
                <a:pt x="0" y="49372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D17C276-85B9-4B94-B076-AB06A96347DE}">
      <dsp:nvSpPr>
        <dsp:cNvPr id="0" name=""/>
        <dsp:cNvSpPr/>
      </dsp:nvSpPr>
      <dsp:spPr>
        <a:xfrm>
          <a:off x="4300894" y="2062970"/>
          <a:ext cx="160998" cy="2017848"/>
        </a:xfrm>
        <a:custGeom>
          <a:avLst/>
          <a:gdLst/>
          <a:ahLst/>
          <a:cxnLst/>
          <a:rect l="0" t="0" r="0" b="0"/>
          <a:pathLst>
            <a:path>
              <a:moveTo>
                <a:pt x="0" y="0"/>
              </a:moveTo>
              <a:lnTo>
                <a:pt x="0" y="2017848"/>
              </a:lnTo>
              <a:lnTo>
                <a:pt x="160998" y="201784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392B794-82FB-4FD3-91FC-1BE68C01B0DE}">
      <dsp:nvSpPr>
        <dsp:cNvPr id="0" name=""/>
        <dsp:cNvSpPr/>
      </dsp:nvSpPr>
      <dsp:spPr>
        <a:xfrm>
          <a:off x="4300894" y="2062970"/>
          <a:ext cx="160998" cy="1255788"/>
        </a:xfrm>
        <a:custGeom>
          <a:avLst/>
          <a:gdLst/>
          <a:ahLst/>
          <a:cxnLst/>
          <a:rect l="0" t="0" r="0" b="0"/>
          <a:pathLst>
            <a:path>
              <a:moveTo>
                <a:pt x="0" y="0"/>
              </a:moveTo>
              <a:lnTo>
                <a:pt x="0" y="1255788"/>
              </a:lnTo>
              <a:lnTo>
                <a:pt x="160998" y="12557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AE6AF77-DD2F-4154-B393-B4C0669D05E8}">
      <dsp:nvSpPr>
        <dsp:cNvPr id="0" name=""/>
        <dsp:cNvSpPr/>
      </dsp:nvSpPr>
      <dsp:spPr>
        <a:xfrm>
          <a:off x="4300894" y="2062970"/>
          <a:ext cx="160998" cy="493728"/>
        </a:xfrm>
        <a:custGeom>
          <a:avLst/>
          <a:gdLst/>
          <a:ahLst/>
          <a:cxnLst/>
          <a:rect l="0" t="0" r="0" b="0"/>
          <a:pathLst>
            <a:path>
              <a:moveTo>
                <a:pt x="0" y="0"/>
              </a:moveTo>
              <a:lnTo>
                <a:pt x="0" y="493728"/>
              </a:lnTo>
              <a:lnTo>
                <a:pt x="160998" y="49372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6A4B028-B1AB-4F7A-9429-07B1F4D34F3B}">
      <dsp:nvSpPr>
        <dsp:cNvPr id="0" name=""/>
        <dsp:cNvSpPr/>
      </dsp:nvSpPr>
      <dsp:spPr>
        <a:xfrm>
          <a:off x="2782142" y="538850"/>
          <a:ext cx="1948082" cy="987457"/>
        </a:xfrm>
        <a:custGeom>
          <a:avLst/>
          <a:gdLst/>
          <a:ahLst/>
          <a:cxnLst/>
          <a:rect l="0" t="0" r="0" b="0"/>
          <a:pathLst>
            <a:path>
              <a:moveTo>
                <a:pt x="0" y="0"/>
              </a:moveTo>
              <a:lnTo>
                <a:pt x="0" y="874758"/>
              </a:lnTo>
              <a:lnTo>
                <a:pt x="1948082" y="874758"/>
              </a:lnTo>
              <a:lnTo>
                <a:pt x="1948082" y="98745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DDFB5BB-3329-40FC-95E1-BEA6DC32D76A}">
      <dsp:nvSpPr>
        <dsp:cNvPr id="0" name=""/>
        <dsp:cNvSpPr/>
      </dsp:nvSpPr>
      <dsp:spPr>
        <a:xfrm>
          <a:off x="3002173" y="2062970"/>
          <a:ext cx="160998" cy="2017848"/>
        </a:xfrm>
        <a:custGeom>
          <a:avLst/>
          <a:gdLst/>
          <a:ahLst/>
          <a:cxnLst/>
          <a:rect l="0" t="0" r="0" b="0"/>
          <a:pathLst>
            <a:path>
              <a:moveTo>
                <a:pt x="0" y="0"/>
              </a:moveTo>
              <a:lnTo>
                <a:pt x="0" y="2017848"/>
              </a:lnTo>
              <a:lnTo>
                <a:pt x="160998" y="201784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B5C93B2-A703-41C3-B9F6-A7E1D1468D7A}">
      <dsp:nvSpPr>
        <dsp:cNvPr id="0" name=""/>
        <dsp:cNvSpPr/>
      </dsp:nvSpPr>
      <dsp:spPr>
        <a:xfrm>
          <a:off x="3002173" y="2062970"/>
          <a:ext cx="160998" cy="1255788"/>
        </a:xfrm>
        <a:custGeom>
          <a:avLst/>
          <a:gdLst/>
          <a:ahLst/>
          <a:cxnLst/>
          <a:rect l="0" t="0" r="0" b="0"/>
          <a:pathLst>
            <a:path>
              <a:moveTo>
                <a:pt x="0" y="0"/>
              </a:moveTo>
              <a:lnTo>
                <a:pt x="0" y="1255788"/>
              </a:lnTo>
              <a:lnTo>
                <a:pt x="160998" y="12557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2DA161-AE99-4FB6-A7D5-21538DFECF7A}">
      <dsp:nvSpPr>
        <dsp:cNvPr id="0" name=""/>
        <dsp:cNvSpPr/>
      </dsp:nvSpPr>
      <dsp:spPr>
        <a:xfrm>
          <a:off x="3002173" y="2062970"/>
          <a:ext cx="160998" cy="493728"/>
        </a:xfrm>
        <a:custGeom>
          <a:avLst/>
          <a:gdLst/>
          <a:ahLst/>
          <a:cxnLst/>
          <a:rect l="0" t="0" r="0" b="0"/>
          <a:pathLst>
            <a:path>
              <a:moveTo>
                <a:pt x="0" y="0"/>
              </a:moveTo>
              <a:lnTo>
                <a:pt x="0" y="493728"/>
              </a:lnTo>
              <a:lnTo>
                <a:pt x="160998" y="49372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75E1567-0593-4DF6-B09C-C180D01BBABF}">
      <dsp:nvSpPr>
        <dsp:cNvPr id="0" name=""/>
        <dsp:cNvSpPr/>
      </dsp:nvSpPr>
      <dsp:spPr>
        <a:xfrm>
          <a:off x="2782142" y="538850"/>
          <a:ext cx="649360" cy="987457"/>
        </a:xfrm>
        <a:custGeom>
          <a:avLst/>
          <a:gdLst/>
          <a:ahLst/>
          <a:cxnLst/>
          <a:rect l="0" t="0" r="0" b="0"/>
          <a:pathLst>
            <a:path>
              <a:moveTo>
                <a:pt x="0" y="0"/>
              </a:moveTo>
              <a:lnTo>
                <a:pt x="0" y="874758"/>
              </a:lnTo>
              <a:lnTo>
                <a:pt x="649360" y="874758"/>
              </a:lnTo>
              <a:lnTo>
                <a:pt x="649360" y="98745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E8ABA4-E1FE-408D-A612-DA823C6189F1}">
      <dsp:nvSpPr>
        <dsp:cNvPr id="0" name=""/>
        <dsp:cNvSpPr/>
      </dsp:nvSpPr>
      <dsp:spPr>
        <a:xfrm>
          <a:off x="1703451" y="2062970"/>
          <a:ext cx="160998" cy="2017848"/>
        </a:xfrm>
        <a:custGeom>
          <a:avLst/>
          <a:gdLst/>
          <a:ahLst/>
          <a:cxnLst/>
          <a:rect l="0" t="0" r="0" b="0"/>
          <a:pathLst>
            <a:path>
              <a:moveTo>
                <a:pt x="0" y="0"/>
              </a:moveTo>
              <a:lnTo>
                <a:pt x="0" y="2017848"/>
              </a:lnTo>
              <a:lnTo>
                <a:pt x="160998" y="201784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BB47FF4-297D-461A-A7E0-5B8ECDC07116}">
      <dsp:nvSpPr>
        <dsp:cNvPr id="0" name=""/>
        <dsp:cNvSpPr/>
      </dsp:nvSpPr>
      <dsp:spPr>
        <a:xfrm>
          <a:off x="1703451" y="2062970"/>
          <a:ext cx="160998" cy="1255788"/>
        </a:xfrm>
        <a:custGeom>
          <a:avLst/>
          <a:gdLst/>
          <a:ahLst/>
          <a:cxnLst/>
          <a:rect l="0" t="0" r="0" b="0"/>
          <a:pathLst>
            <a:path>
              <a:moveTo>
                <a:pt x="0" y="0"/>
              </a:moveTo>
              <a:lnTo>
                <a:pt x="0" y="1255788"/>
              </a:lnTo>
              <a:lnTo>
                <a:pt x="160998" y="12557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393E077-BA5F-4A2A-8ABE-85D2CD22DC0B}">
      <dsp:nvSpPr>
        <dsp:cNvPr id="0" name=""/>
        <dsp:cNvSpPr/>
      </dsp:nvSpPr>
      <dsp:spPr>
        <a:xfrm>
          <a:off x="1703451" y="2062970"/>
          <a:ext cx="160998" cy="493728"/>
        </a:xfrm>
        <a:custGeom>
          <a:avLst/>
          <a:gdLst/>
          <a:ahLst/>
          <a:cxnLst/>
          <a:rect l="0" t="0" r="0" b="0"/>
          <a:pathLst>
            <a:path>
              <a:moveTo>
                <a:pt x="0" y="0"/>
              </a:moveTo>
              <a:lnTo>
                <a:pt x="0" y="493728"/>
              </a:lnTo>
              <a:lnTo>
                <a:pt x="160998" y="49372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1910C56-3DA0-4997-8BAB-9815053B4AB0}">
      <dsp:nvSpPr>
        <dsp:cNvPr id="0" name=""/>
        <dsp:cNvSpPr/>
      </dsp:nvSpPr>
      <dsp:spPr>
        <a:xfrm>
          <a:off x="2132781" y="538850"/>
          <a:ext cx="649360" cy="987457"/>
        </a:xfrm>
        <a:custGeom>
          <a:avLst/>
          <a:gdLst/>
          <a:ahLst/>
          <a:cxnLst/>
          <a:rect l="0" t="0" r="0" b="0"/>
          <a:pathLst>
            <a:path>
              <a:moveTo>
                <a:pt x="649360" y="0"/>
              </a:moveTo>
              <a:lnTo>
                <a:pt x="649360" y="874758"/>
              </a:lnTo>
              <a:lnTo>
                <a:pt x="0" y="874758"/>
              </a:lnTo>
              <a:lnTo>
                <a:pt x="0" y="98745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22516E5-1BD8-4674-83F0-42D543DE79D2}">
      <dsp:nvSpPr>
        <dsp:cNvPr id="0" name=""/>
        <dsp:cNvSpPr/>
      </dsp:nvSpPr>
      <dsp:spPr>
        <a:xfrm>
          <a:off x="404730" y="2062970"/>
          <a:ext cx="160998" cy="2017848"/>
        </a:xfrm>
        <a:custGeom>
          <a:avLst/>
          <a:gdLst/>
          <a:ahLst/>
          <a:cxnLst/>
          <a:rect l="0" t="0" r="0" b="0"/>
          <a:pathLst>
            <a:path>
              <a:moveTo>
                <a:pt x="0" y="0"/>
              </a:moveTo>
              <a:lnTo>
                <a:pt x="0" y="2017848"/>
              </a:lnTo>
              <a:lnTo>
                <a:pt x="160998" y="201784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F23245A-C601-4E86-9357-8C08D1B7D439}">
      <dsp:nvSpPr>
        <dsp:cNvPr id="0" name=""/>
        <dsp:cNvSpPr/>
      </dsp:nvSpPr>
      <dsp:spPr>
        <a:xfrm>
          <a:off x="404730" y="2062970"/>
          <a:ext cx="160998" cy="1255788"/>
        </a:xfrm>
        <a:custGeom>
          <a:avLst/>
          <a:gdLst/>
          <a:ahLst/>
          <a:cxnLst/>
          <a:rect l="0" t="0" r="0" b="0"/>
          <a:pathLst>
            <a:path>
              <a:moveTo>
                <a:pt x="0" y="0"/>
              </a:moveTo>
              <a:lnTo>
                <a:pt x="0" y="1255788"/>
              </a:lnTo>
              <a:lnTo>
                <a:pt x="160998" y="12557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776951-D6A3-4312-BDA2-78A9F8AD5E29}">
      <dsp:nvSpPr>
        <dsp:cNvPr id="0" name=""/>
        <dsp:cNvSpPr/>
      </dsp:nvSpPr>
      <dsp:spPr>
        <a:xfrm>
          <a:off x="404730" y="2062970"/>
          <a:ext cx="160998" cy="493728"/>
        </a:xfrm>
        <a:custGeom>
          <a:avLst/>
          <a:gdLst/>
          <a:ahLst/>
          <a:cxnLst/>
          <a:rect l="0" t="0" r="0" b="0"/>
          <a:pathLst>
            <a:path>
              <a:moveTo>
                <a:pt x="0" y="0"/>
              </a:moveTo>
              <a:lnTo>
                <a:pt x="0" y="493728"/>
              </a:lnTo>
              <a:lnTo>
                <a:pt x="160998" y="49372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943EE3A-9E16-41B6-8897-68FBE716E47F}">
      <dsp:nvSpPr>
        <dsp:cNvPr id="0" name=""/>
        <dsp:cNvSpPr/>
      </dsp:nvSpPr>
      <dsp:spPr>
        <a:xfrm>
          <a:off x="834059" y="538850"/>
          <a:ext cx="1948082" cy="987457"/>
        </a:xfrm>
        <a:custGeom>
          <a:avLst/>
          <a:gdLst/>
          <a:ahLst/>
          <a:cxnLst/>
          <a:rect l="0" t="0" r="0" b="0"/>
          <a:pathLst>
            <a:path>
              <a:moveTo>
                <a:pt x="1948082" y="0"/>
              </a:moveTo>
              <a:lnTo>
                <a:pt x="1948082" y="874758"/>
              </a:lnTo>
              <a:lnTo>
                <a:pt x="0" y="874758"/>
              </a:lnTo>
              <a:lnTo>
                <a:pt x="0" y="98745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9BCD469-7E46-4AEA-A4A6-54751C356923}">
      <dsp:nvSpPr>
        <dsp:cNvPr id="0" name=""/>
        <dsp:cNvSpPr/>
      </dsp:nvSpPr>
      <dsp:spPr>
        <a:xfrm>
          <a:off x="2245480" y="2188"/>
          <a:ext cx="1073323" cy="536661"/>
        </a:xfrm>
        <a:prstGeom prst="rect">
          <a:avLst/>
        </a:prstGeom>
        <a:solidFill>
          <a:srgbClr val="000F6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Trust</a:t>
          </a:r>
        </a:p>
      </dsp:txBody>
      <dsp:txXfrm>
        <a:off x="2245480" y="2188"/>
        <a:ext cx="1073323" cy="536661"/>
      </dsp:txXfrm>
    </dsp:sp>
    <dsp:sp modelId="{B8D49B20-FCF8-44CA-85E5-7DD8ADC4D6F9}">
      <dsp:nvSpPr>
        <dsp:cNvPr id="0" name=""/>
        <dsp:cNvSpPr/>
      </dsp:nvSpPr>
      <dsp:spPr>
        <a:xfrm>
          <a:off x="297397" y="1526308"/>
          <a:ext cx="1073323" cy="536661"/>
        </a:xfrm>
        <a:prstGeom prst="rect">
          <a:avLst/>
        </a:prstGeom>
        <a:solidFill>
          <a:srgbClr val="000F6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Intent</a:t>
          </a:r>
        </a:p>
      </dsp:txBody>
      <dsp:txXfrm>
        <a:off x="297397" y="1526308"/>
        <a:ext cx="1073323" cy="536661"/>
      </dsp:txXfrm>
    </dsp:sp>
    <dsp:sp modelId="{C38A56F8-52AC-46DA-A03D-5027507445D3}">
      <dsp:nvSpPr>
        <dsp:cNvPr id="0" name=""/>
        <dsp:cNvSpPr/>
      </dsp:nvSpPr>
      <dsp:spPr>
        <a:xfrm>
          <a:off x="565728" y="2288367"/>
          <a:ext cx="1073323" cy="536661"/>
        </a:xfrm>
        <a:prstGeom prst="rect">
          <a:avLst/>
        </a:prstGeom>
        <a:solidFill>
          <a:srgbClr val="000F6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Caring</a:t>
          </a:r>
        </a:p>
      </dsp:txBody>
      <dsp:txXfrm>
        <a:off x="565728" y="2288367"/>
        <a:ext cx="1073323" cy="536661"/>
      </dsp:txXfrm>
    </dsp:sp>
    <dsp:sp modelId="{CA84CA5C-F979-4EDF-BD2E-F99F1FE33801}">
      <dsp:nvSpPr>
        <dsp:cNvPr id="0" name=""/>
        <dsp:cNvSpPr/>
      </dsp:nvSpPr>
      <dsp:spPr>
        <a:xfrm>
          <a:off x="565728" y="3050427"/>
          <a:ext cx="1073323" cy="536661"/>
        </a:xfrm>
        <a:prstGeom prst="rect">
          <a:avLst/>
        </a:prstGeom>
        <a:solidFill>
          <a:srgbClr val="000F6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Transparency</a:t>
          </a:r>
        </a:p>
      </dsp:txBody>
      <dsp:txXfrm>
        <a:off x="565728" y="3050427"/>
        <a:ext cx="1073323" cy="536661"/>
      </dsp:txXfrm>
    </dsp:sp>
    <dsp:sp modelId="{C4E7B8F9-0911-4FF0-BB33-45D01DD0BA38}">
      <dsp:nvSpPr>
        <dsp:cNvPr id="0" name=""/>
        <dsp:cNvSpPr/>
      </dsp:nvSpPr>
      <dsp:spPr>
        <a:xfrm>
          <a:off x="565728" y="3812487"/>
          <a:ext cx="1073323" cy="536661"/>
        </a:xfrm>
        <a:prstGeom prst="rect">
          <a:avLst/>
        </a:prstGeom>
        <a:solidFill>
          <a:srgbClr val="000F6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Openness</a:t>
          </a:r>
        </a:p>
      </dsp:txBody>
      <dsp:txXfrm>
        <a:off x="565728" y="3812487"/>
        <a:ext cx="1073323" cy="536661"/>
      </dsp:txXfrm>
    </dsp:sp>
    <dsp:sp modelId="{0CC29E8E-419C-4B00-AF39-EDE2B57E6A26}">
      <dsp:nvSpPr>
        <dsp:cNvPr id="0" name=""/>
        <dsp:cNvSpPr/>
      </dsp:nvSpPr>
      <dsp:spPr>
        <a:xfrm>
          <a:off x="1596119" y="1526308"/>
          <a:ext cx="1073323" cy="536661"/>
        </a:xfrm>
        <a:prstGeom prst="rect">
          <a:avLst/>
        </a:prstGeom>
        <a:solidFill>
          <a:srgbClr val="000F6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Integrity</a:t>
          </a:r>
        </a:p>
      </dsp:txBody>
      <dsp:txXfrm>
        <a:off x="1596119" y="1526308"/>
        <a:ext cx="1073323" cy="536661"/>
      </dsp:txXfrm>
    </dsp:sp>
    <dsp:sp modelId="{1CD7C552-D6BD-4AAE-B9C7-34EDA9D5A7FE}">
      <dsp:nvSpPr>
        <dsp:cNvPr id="0" name=""/>
        <dsp:cNvSpPr/>
      </dsp:nvSpPr>
      <dsp:spPr>
        <a:xfrm>
          <a:off x="1864450" y="2288367"/>
          <a:ext cx="1073323" cy="536661"/>
        </a:xfrm>
        <a:prstGeom prst="rect">
          <a:avLst/>
        </a:prstGeom>
        <a:solidFill>
          <a:srgbClr val="000F6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Honesty</a:t>
          </a:r>
        </a:p>
      </dsp:txBody>
      <dsp:txXfrm>
        <a:off x="1864450" y="2288367"/>
        <a:ext cx="1073323" cy="536661"/>
      </dsp:txXfrm>
    </dsp:sp>
    <dsp:sp modelId="{32860328-DC03-440A-8BD7-551697D88209}">
      <dsp:nvSpPr>
        <dsp:cNvPr id="0" name=""/>
        <dsp:cNvSpPr/>
      </dsp:nvSpPr>
      <dsp:spPr>
        <a:xfrm>
          <a:off x="1864450" y="3050427"/>
          <a:ext cx="1073323" cy="536661"/>
        </a:xfrm>
        <a:prstGeom prst="rect">
          <a:avLst/>
        </a:prstGeom>
        <a:solidFill>
          <a:srgbClr val="000F6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Fairness</a:t>
          </a:r>
        </a:p>
      </dsp:txBody>
      <dsp:txXfrm>
        <a:off x="1864450" y="3050427"/>
        <a:ext cx="1073323" cy="536661"/>
      </dsp:txXfrm>
    </dsp:sp>
    <dsp:sp modelId="{5479FF34-F620-46A6-9CB5-0AF2DCD0C6D2}">
      <dsp:nvSpPr>
        <dsp:cNvPr id="0" name=""/>
        <dsp:cNvSpPr/>
      </dsp:nvSpPr>
      <dsp:spPr>
        <a:xfrm>
          <a:off x="1864450" y="3812487"/>
          <a:ext cx="1073323" cy="536661"/>
        </a:xfrm>
        <a:prstGeom prst="rect">
          <a:avLst/>
        </a:prstGeom>
        <a:solidFill>
          <a:srgbClr val="000F6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Authenticity</a:t>
          </a:r>
        </a:p>
      </dsp:txBody>
      <dsp:txXfrm>
        <a:off x="1864450" y="3812487"/>
        <a:ext cx="1073323" cy="536661"/>
      </dsp:txXfrm>
    </dsp:sp>
    <dsp:sp modelId="{092C6624-B910-4A74-A585-266A809E09D7}">
      <dsp:nvSpPr>
        <dsp:cNvPr id="0" name=""/>
        <dsp:cNvSpPr/>
      </dsp:nvSpPr>
      <dsp:spPr>
        <a:xfrm>
          <a:off x="2894841" y="1526308"/>
          <a:ext cx="1073323" cy="536661"/>
        </a:xfrm>
        <a:prstGeom prst="rect">
          <a:avLst/>
        </a:prstGeom>
        <a:solidFill>
          <a:srgbClr val="000F6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Capability</a:t>
          </a:r>
        </a:p>
      </dsp:txBody>
      <dsp:txXfrm>
        <a:off x="2894841" y="1526308"/>
        <a:ext cx="1073323" cy="536661"/>
      </dsp:txXfrm>
    </dsp:sp>
    <dsp:sp modelId="{842DB2B1-D293-484A-9437-755BD5EBBDB8}">
      <dsp:nvSpPr>
        <dsp:cNvPr id="0" name=""/>
        <dsp:cNvSpPr/>
      </dsp:nvSpPr>
      <dsp:spPr>
        <a:xfrm>
          <a:off x="3163171" y="2288367"/>
          <a:ext cx="1073323" cy="536661"/>
        </a:xfrm>
        <a:prstGeom prst="rect">
          <a:avLst/>
        </a:prstGeom>
        <a:solidFill>
          <a:srgbClr val="000F6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Skills</a:t>
          </a:r>
        </a:p>
      </dsp:txBody>
      <dsp:txXfrm>
        <a:off x="3163171" y="2288367"/>
        <a:ext cx="1073323" cy="536661"/>
      </dsp:txXfrm>
    </dsp:sp>
    <dsp:sp modelId="{154A6B1E-2748-420E-A573-DFB6E211BEED}">
      <dsp:nvSpPr>
        <dsp:cNvPr id="0" name=""/>
        <dsp:cNvSpPr/>
      </dsp:nvSpPr>
      <dsp:spPr>
        <a:xfrm>
          <a:off x="3163171" y="3050427"/>
          <a:ext cx="1073323" cy="536661"/>
        </a:xfrm>
        <a:prstGeom prst="rect">
          <a:avLst/>
        </a:prstGeom>
        <a:solidFill>
          <a:srgbClr val="000F6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Knowledge</a:t>
          </a:r>
        </a:p>
      </dsp:txBody>
      <dsp:txXfrm>
        <a:off x="3163171" y="3050427"/>
        <a:ext cx="1073323" cy="536661"/>
      </dsp:txXfrm>
    </dsp:sp>
    <dsp:sp modelId="{DDD1AADA-8484-4057-B9DB-75710AF400EF}">
      <dsp:nvSpPr>
        <dsp:cNvPr id="0" name=""/>
        <dsp:cNvSpPr/>
      </dsp:nvSpPr>
      <dsp:spPr>
        <a:xfrm>
          <a:off x="3163171" y="3812487"/>
          <a:ext cx="1073323" cy="536661"/>
        </a:xfrm>
        <a:prstGeom prst="rect">
          <a:avLst/>
        </a:prstGeom>
        <a:solidFill>
          <a:srgbClr val="000F6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Experience</a:t>
          </a:r>
        </a:p>
      </dsp:txBody>
      <dsp:txXfrm>
        <a:off x="3163171" y="3812487"/>
        <a:ext cx="1073323" cy="536661"/>
      </dsp:txXfrm>
    </dsp:sp>
    <dsp:sp modelId="{FF283F96-3213-45C1-A044-84228BCF89E5}">
      <dsp:nvSpPr>
        <dsp:cNvPr id="0" name=""/>
        <dsp:cNvSpPr/>
      </dsp:nvSpPr>
      <dsp:spPr>
        <a:xfrm>
          <a:off x="4193562" y="1526308"/>
          <a:ext cx="1073323" cy="536661"/>
        </a:xfrm>
        <a:prstGeom prst="rect">
          <a:avLst/>
        </a:prstGeom>
        <a:solidFill>
          <a:srgbClr val="000F6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Results</a:t>
          </a:r>
        </a:p>
      </dsp:txBody>
      <dsp:txXfrm>
        <a:off x="4193562" y="1526308"/>
        <a:ext cx="1073323" cy="536661"/>
      </dsp:txXfrm>
    </dsp:sp>
    <dsp:sp modelId="{EC37AE99-88F6-4568-8432-93F3E9FC3125}">
      <dsp:nvSpPr>
        <dsp:cNvPr id="0" name=""/>
        <dsp:cNvSpPr/>
      </dsp:nvSpPr>
      <dsp:spPr>
        <a:xfrm>
          <a:off x="4461893" y="2288367"/>
          <a:ext cx="1073323" cy="536661"/>
        </a:xfrm>
        <a:prstGeom prst="rect">
          <a:avLst/>
        </a:prstGeom>
        <a:solidFill>
          <a:srgbClr val="000F6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Reputation</a:t>
          </a:r>
        </a:p>
      </dsp:txBody>
      <dsp:txXfrm>
        <a:off x="4461893" y="2288367"/>
        <a:ext cx="1073323" cy="536661"/>
      </dsp:txXfrm>
    </dsp:sp>
    <dsp:sp modelId="{537D8003-74F3-419D-81C8-DD4CF84AF3C6}">
      <dsp:nvSpPr>
        <dsp:cNvPr id="0" name=""/>
        <dsp:cNvSpPr/>
      </dsp:nvSpPr>
      <dsp:spPr>
        <a:xfrm>
          <a:off x="4461893" y="3050427"/>
          <a:ext cx="1073323" cy="536661"/>
        </a:xfrm>
        <a:prstGeom prst="rect">
          <a:avLst/>
        </a:prstGeom>
        <a:solidFill>
          <a:srgbClr val="000F6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Credibility</a:t>
          </a:r>
        </a:p>
      </dsp:txBody>
      <dsp:txXfrm>
        <a:off x="4461893" y="3050427"/>
        <a:ext cx="1073323" cy="536661"/>
      </dsp:txXfrm>
    </dsp:sp>
    <dsp:sp modelId="{DC9C35DE-A507-48F8-83F3-150ACB53BE46}">
      <dsp:nvSpPr>
        <dsp:cNvPr id="0" name=""/>
        <dsp:cNvSpPr/>
      </dsp:nvSpPr>
      <dsp:spPr>
        <a:xfrm>
          <a:off x="4461893" y="3812487"/>
          <a:ext cx="1073323" cy="536661"/>
        </a:xfrm>
        <a:prstGeom prst="rect">
          <a:avLst/>
        </a:prstGeom>
        <a:solidFill>
          <a:srgbClr val="000F6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Performance</a:t>
          </a:r>
        </a:p>
      </dsp:txBody>
      <dsp:txXfrm>
        <a:off x="4461893" y="3812487"/>
        <a:ext cx="1073323" cy="536661"/>
      </dsp:txXfrm>
    </dsp:sp>
    <dsp:sp modelId="{31764F12-9419-4E65-9689-A04CBA8DA9DD}">
      <dsp:nvSpPr>
        <dsp:cNvPr id="0" name=""/>
        <dsp:cNvSpPr/>
      </dsp:nvSpPr>
      <dsp:spPr>
        <a:xfrm>
          <a:off x="1596119" y="764248"/>
          <a:ext cx="1073323" cy="536661"/>
        </a:xfrm>
        <a:prstGeom prst="rect">
          <a:avLst/>
        </a:prstGeom>
        <a:solidFill>
          <a:srgbClr val="000F6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Character</a:t>
          </a:r>
        </a:p>
      </dsp:txBody>
      <dsp:txXfrm>
        <a:off x="1596119" y="764248"/>
        <a:ext cx="1073323" cy="536661"/>
      </dsp:txXfrm>
    </dsp:sp>
    <dsp:sp modelId="{E8095025-2A06-4BCE-B5AF-CE2C8BEE4BF7}">
      <dsp:nvSpPr>
        <dsp:cNvPr id="0" name=""/>
        <dsp:cNvSpPr/>
      </dsp:nvSpPr>
      <dsp:spPr>
        <a:xfrm>
          <a:off x="2894841" y="764248"/>
          <a:ext cx="1073323" cy="536661"/>
        </a:xfrm>
        <a:prstGeom prst="rect">
          <a:avLst/>
        </a:prstGeom>
        <a:solidFill>
          <a:srgbClr val="000F6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Competence</a:t>
          </a:r>
        </a:p>
      </dsp:txBody>
      <dsp:txXfrm>
        <a:off x="2894841" y="764248"/>
        <a:ext cx="1073323" cy="5366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052663-2565-4E47-9AAE-8A7F6B5056F2}">
      <dsp:nvSpPr>
        <dsp:cNvPr id="0" name=""/>
        <dsp:cNvSpPr/>
      </dsp:nvSpPr>
      <dsp:spPr>
        <a:xfrm>
          <a:off x="633716" y="649190"/>
          <a:ext cx="1947571" cy="1947571"/>
        </a:xfrm>
        <a:prstGeom prst="ellipse">
          <a:avLst/>
        </a:prstGeom>
        <a:solidFill>
          <a:srgbClr val="FFFF00"/>
        </a:solidFill>
        <a:ln w="6350" cap="flat" cmpd="sng" algn="ctr">
          <a:solidFill>
            <a:schemeClr val="lt1">
              <a:hueOff val="0"/>
              <a:satOff val="0"/>
              <a:lumOff val="0"/>
              <a:alphaOff val="0"/>
            </a:schemeClr>
          </a:solidFill>
          <a:prstDash val="solid"/>
          <a:miter lim="800000"/>
        </a:ln>
        <a:effectLst/>
        <a:scene3d>
          <a:camera prst="orthographicFront"/>
          <a:lightRig rig="threePt" dir="t">
            <a:rot lat="0" lon="0" rev="7500000"/>
          </a:lightRig>
        </a:scene3d>
        <a:sp3d prstMaterial="plastic">
          <a:bevelT w="127000" h="25400" prst="relaxedInset"/>
        </a:sp3d>
      </dsp:spPr>
      <dsp:style>
        <a:lnRef idx="1">
          <a:scrgbClr r="0" g="0" b="0"/>
        </a:lnRef>
        <a:fillRef idx="3">
          <a:scrgbClr r="0" g="0" b="0"/>
        </a:fillRef>
        <a:effectRef idx="2">
          <a:scrgbClr r="0" g="0" b="0"/>
        </a:effectRef>
        <a:fontRef idx="minor">
          <a:schemeClr val="lt1"/>
        </a:fontRef>
      </dsp:style>
    </dsp:sp>
    <dsp:sp modelId="{819A9C94-37AF-43CB-8A86-1F0C9D6CCE65}">
      <dsp:nvSpPr>
        <dsp:cNvPr id="0" name=""/>
        <dsp:cNvSpPr/>
      </dsp:nvSpPr>
      <dsp:spPr>
        <a:xfrm>
          <a:off x="1023231" y="1038704"/>
          <a:ext cx="1168542" cy="1168542"/>
        </a:xfrm>
        <a:prstGeom prst="ellipse">
          <a:avLst/>
        </a:prstGeom>
        <a:solidFill>
          <a:srgbClr val="000F6A"/>
        </a:solidFill>
        <a:ln w="6350" cap="flat" cmpd="sng" algn="ctr">
          <a:solidFill>
            <a:schemeClr val="lt1">
              <a:hueOff val="0"/>
              <a:satOff val="0"/>
              <a:lumOff val="0"/>
              <a:alphaOff val="0"/>
            </a:schemeClr>
          </a:solidFill>
          <a:prstDash val="solid"/>
          <a:miter lim="800000"/>
        </a:ln>
        <a:effectLst/>
        <a:scene3d>
          <a:camera prst="orthographicFront"/>
          <a:lightRig rig="threePt" dir="t">
            <a:rot lat="0" lon="0" rev="7500000"/>
          </a:lightRig>
        </a:scene3d>
        <a:sp3d prstMaterial="plastic">
          <a:bevelT w="127000" h="25400" prst="relaxedInset"/>
        </a:sp3d>
      </dsp:spPr>
      <dsp:style>
        <a:lnRef idx="1">
          <a:scrgbClr r="0" g="0" b="0"/>
        </a:lnRef>
        <a:fillRef idx="3">
          <a:scrgbClr r="0" g="0" b="0"/>
        </a:fillRef>
        <a:effectRef idx="2">
          <a:scrgbClr r="0" g="0" b="0"/>
        </a:effectRef>
        <a:fontRef idx="minor">
          <a:schemeClr val="lt1"/>
        </a:fontRef>
      </dsp:style>
    </dsp:sp>
    <dsp:sp modelId="{592EA0D3-3F2C-48D2-B011-415857A4C78B}">
      <dsp:nvSpPr>
        <dsp:cNvPr id="0" name=""/>
        <dsp:cNvSpPr/>
      </dsp:nvSpPr>
      <dsp:spPr>
        <a:xfrm>
          <a:off x="1412745" y="1428219"/>
          <a:ext cx="389514" cy="389514"/>
        </a:xfrm>
        <a:prstGeom prst="ellipse">
          <a:avLst/>
        </a:prstGeom>
        <a:solidFill>
          <a:srgbClr val="FF0000"/>
        </a:solidFill>
        <a:ln w="6350" cap="flat" cmpd="sng" algn="ctr">
          <a:solidFill>
            <a:schemeClr val="lt1">
              <a:hueOff val="0"/>
              <a:satOff val="0"/>
              <a:lumOff val="0"/>
              <a:alphaOff val="0"/>
            </a:schemeClr>
          </a:solidFill>
          <a:prstDash val="solid"/>
          <a:miter lim="800000"/>
        </a:ln>
        <a:effectLst/>
        <a:scene3d>
          <a:camera prst="orthographicFront"/>
          <a:lightRig rig="threePt" dir="t">
            <a:rot lat="0" lon="0" rev="7500000"/>
          </a:lightRig>
        </a:scene3d>
        <a:sp3d prstMaterial="plastic">
          <a:bevelT w="127000" h="25400" prst="relaxedInset"/>
        </a:sp3d>
      </dsp:spPr>
      <dsp:style>
        <a:lnRef idx="1">
          <a:scrgbClr r="0" g="0" b="0"/>
        </a:lnRef>
        <a:fillRef idx="3">
          <a:scrgbClr r="0" g="0" b="0"/>
        </a:fillRef>
        <a:effectRef idx="2">
          <a:scrgbClr r="0" g="0" b="0"/>
        </a:effectRef>
        <a:fontRef idx="minor">
          <a:schemeClr val="lt1"/>
        </a:fontRef>
      </dsp:style>
    </dsp:sp>
    <dsp:sp modelId="{F1E76788-8B77-4120-B99E-7A525D2772E1}">
      <dsp:nvSpPr>
        <dsp:cNvPr id="0" name=""/>
        <dsp:cNvSpPr/>
      </dsp:nvSpPr>
      <dsp:spPr>
        <a:xfrm>
          <a:off x="2905883" y="0"/>
          <a:ext cx="973785" cy="568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30480" rIns="30480" bIns="3048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rgbClr val="000F6A"/>
              </a:solidFill>
              <a:latin typeface="Segoe UI" panose="020B0502040204020203" pitchFamily="34" charset="0"/>
              <a:cs typeface="Segoe UI" panose="020B0502040204020203" pitchFamily="34" charset="0"/>
            </a:rPr>
            <a:t>Why</a:t>
          </a:r>
          <a:endParaRPr lang="en-ZA" sz="2400" b="1" kern="1200" dirty="0">
            <a:solidFill>
              <a:srgbClr val="000F6A"/>
            </a:solidFill>
            <a:latin typeface="Segoe UI" panose="020B0502040204020203" pitchFamily="34" charset="0"/>
            <a:cs typeface="Segoe UI" panose="020B0502040204020203" pitchFamily="34" charset="0"/>
          </a:endParaRPr>
        </a:p>
      </dsp:txBody>
      <dsp:txXfrm>
        <a:off x="2905883" y="0"/>
        <a:ext cx="973785" cy="568041"/>
      </dsp:txXfrm>
    </dsp:sp>
    <dsp:sp modelId="{8F92EB5C-4968-4322-A07E-05DF5654D613}">
      <dsp:nvSpPr>
        <dsp:cNvPr id="0" name=""/>
        <dsp:cNvSpPr/>
      </dsp:nvSpPr>
      <dsp:spPr>
        <a:xfrm>
          <a:off x="2662437" y="284020"/>
          <a:ext cx="24344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EEAD3E39-BCBE-4799-A223-6BB871512AC2}">
      <dsp:nvSpPr>
        <dsp:cNvPr id="0" name=""/>
        <dsp:cNvSpPr/>
      </dsp:nvSpPr>
      <dsp:spPr>
        <a:xfrm rot="5400000">
          <a:off x="1465167" y="426680"/>
          <a:ext cx="1338630" cy="105396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BF849E55-966B-47C9-B9A6-AA692892CEAF}">
      <dsp:nvSpPr>
        <dsp:cNvPr id="0" name=""/>
        <dsp:cNvSpPr/>
      </dsp:nvSpPr>
      <dsp:spPr>
        <a:xfrm>
          <a:off x="2905883" y="568041"/>
          <a:ext cx="973785" cy="568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30480" rIns="30480" bIns="3048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rgbClr val="000F6A"/>
              </a:solidFill>
              <a:latin typeface="Segoe UI" panose="020B0502040204020203" pitchFamily="34" charset="0"/>
              <a:cs typeface="Segoe UI" panose="020B0502040204020203" pitchFamily="34" charset="0"/>
            </a:rPr>
            <a:t>How</a:t>
          </a:r>
          <a:endParaRPr lang="en-ZA" sz="2400" b="1" kern="1200" dirty="0">
            <a:solidFill>
              <a:srgbClr val="000F6A"/>
            </a:solidFill>
            <a:latin typeface="Segoe UI" panose="020B0502040204020203" pitchFamily="34" charset="0"/>
            <a:cs typeface="Segoe UI" panose="020B0502040204020203" pitchFamily="34" charset="0"/>
          </a:endParaRPr>
        </a:p>
      </dsp:txBody>
      <dsp:txXfrm>
        <a:off x="2905883" y="568041"/>
        <a:ext cx="973785" cy="568041"/>
      </dsp:txXfrm>
    </dsp:sp>
    <dsp:sp modelId="{7EF1DAE6-D91E-41AD-85D9-1844BB693770}">
      <dsp:nvSpPr>
        <dsp:cNvPr id="0" name=""/>
        <dsp:cNvSpPr/>
      </dsp:nvSpPr>
      <dsp:spPr>
        <a:xfrm>
          <a:off x="2662437" y="852062"/>
          <a:ext cx="24344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44B0A1BC-70F7-48F3-AAB6-BFC00469622B}">
      <dsp:nvSpPr>
        <dsp:cNvPr id="0" name=""/>
        <dsp:cNvSpPr/>
      </dsp:nvSpPr>
      <dsp:spPr>
        <a:xfrm rot="5400000">
          <a:off x="1752499" y="985860"/>
          <a:ext cx="1043119" cy="774808"/>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70D9C876-5356-4C5E-8197-6A4BEF89A509}">
      <dsp:nvSpPr>
        <dsp:cNvPr id="0" name=""/>
        <dsp:cNvSpPr/>
      </dsp:nvSpPr>
      <dsp:spPr>
        <a:xfrm>
          <a:off x="2905883" y="1136083"/>
          <a:ext cx="973785" cy="568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30480" rIns="30480" bIns="3048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rgbClr val="000F6A"/>
              </a:solidFill>
              <a:latin typeface="Segoe UI" panose="020B0502040204020203" pitchFamily="34" charset="0"/>
              <a:cs typeface="Segoe UI" panose="020B0502040204020203" pitchFamily="34" charset="0"/>
            </a:rPr>
            <a:t>What</a:t>
          </a:r>
          <a:endParaRPr lang="en-ZA" sz="2400" b="1" kern="1200" dirty="0">
            <a:solidFill>
              <a:srgbClr val="000F6A"/>
            </a:solidFill>
            <a:latin typeface="Segoe UI" panose="020B0502040204020203" pitchFamily="34" charset="0"/>
            <a:cs typeface="Segoe UI" panose="020B0502040204020203" pitchFamily="34" charset="0"/>
          </a:endParaRPr>
        </a:p>
      </dsp:txBody>
      <dsp:txXfrm>
        <a:off x="2905883" y="1136083"/>
        <a:ext cx="973785" cy="568041"/>
      </dsp:txXfrm>
    </dsp:sp>
    <dsp:sp modelId="{60E3A242-13C2-4B05-B7F4-1F7D6C1F6092}">
      <dsp:nvSpPr>
        <dsp:cNvPr id="0" name=""/>
        <dsp:cNvSpPr/>
      </dsp:nvSpPr>
      <dsp:spPr>
        <a:xfrm>
          <a:off x="2662437" y="1420104"/>
          <a:ext cx="24344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E654284A-723D-4E00-B452-43A26C667A77}">
      <dsp:nvSpPr>
        <dsp:cNvPr id="0" name=""/>
        <dsp:cNvSpPr/>
      </dsp:nvSpPr>
      <dsp:spPr>
        <a:xfrm rot="5400000">
          <a:off x="2040187" y="1544586"/>
          <a:ext cx="745270" cy="495656"/>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83BFD9-2A14-4D43-8396-0C6CBA39961C}">
      <dsp:nvSpPr>
        <dsp:cNvPr id="0" name=""/>
        <dsp:cNvSpPr/>
      </dsp:nvSpPr>
      <dsp:spPr>
        <a:xfrm>
          <a:off x="2462170" y="2281274"/>
          <a:ext cx="2462534" cy="1147916"/>
        </a:xfrm>
        <a:prstGeom prst="ellipse">
          <a:avLst/>
        </a:prstGeom>
        <a:solidFill>
          <a:srgbClr val="000F6A">
            <a:alpha val="50000"/>
          </a:srgbClr>
        </a:solidFill>
        <a:ln w="12700" cap="flat" cmpd="sng" algn="ctr">
          <a:solidFill>
            <a:srgbClr val="FFFF00"/>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571242" tIns="12700" rIns="571242" bIns="12700" numCol="1" spcCol="1270" anchor="ctr" anchorCtr="0">
          <a:noAutofit/>
        </a:bodyPr>
        <a:lstStyle/>
        <a:p>
          <a:pPr marL="0" lvl="0" indent="0" algn="ctr" defTabSz="444500">
            <a:lnSpc>
              <a:spcPct val="90000"/>
            </a:lnSpc>
            <a:spcBef>
              <a:spcPct val="0"/>
            </a:spcBef>
            <a:spcAft>
              <a:spcPct val="35000"/>
            </a:spcAft>
            <a:buNone/>
          </a:pPr>
          <a:r>
            <a:rPr lang="en-US" sz="1000" b="1" kern="1200" dirty="0">
              <a:latin typeface="Segoe UI" panose="020B0502040204020203" pitchFamily="34" charset="0"/>
              <a:cs typeface="Segoe UI" panose="020B0502040204020203" pitchFamily="34" charset="0"/>
            </a:rPr>
            <a:t>Product Provider</a:t>
          </a:r>
          <a:endParaRPr lang="en-ZA" sz="1000" b="1" kern="1200" dirty="0">
            <a:latin typeface="Segoe UI" panose="020B0502040204020203" pitchFamily="34" charset="0"/>
            <a:cs typeface="Segoe UI" panose="020B0502040204020203" pitchFamily="34" charset="0"/>
          </a:endParaRPr>
        </a:p>
      </dsp:txBody>
      <dsp:txXfrm>
        <a:off x="2822800" y="2449382"/>
        <a:ext cx="1741274" cy="811700"/>
      </dsp:txXfrm>
    </dsp:sp>
    <dsp:sp modelId="{EC213C5F-4DE2-407F-A183-C1EB01B57CBF}">
      <dsp:nvSpPr>
        <dsp:cNvPr id="0" name=""/>
        <dsp:cNvSpPr/>
      </dsp:nvSpPr>
      <dsp:spPr>
        <a:xfrm>
          <a:off x="1452100" y="1071286"/>
          <a:ext cx="2221200" cy="1196286"/>
        </a:xfrm>
        <a:prstGeom prst="ellipse">
          <a:avLst/>
        </a:prstGeom>
        <a:solidFill>
          <a:srgbClr val="FFFF00">
            <a:alpha val="50000"/>
          </a:srgbClr>
        </a:solidFill>
        <a:ln w="12700" cap="flat" cmpd="sng" algn="ctr">
          <a:solidFill>
            <a:srgbClr val="000F6A"/>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571242" tIns="12700" rIns="571242" bIns="12700" numCol="1" spcCol="1270" anchor="ctr" anchorCtr="0">
          <a:noAutofit/>
        </a:bodyPr>
        <a:lstStyle/>
        <a:p>
          <a:pPr marL="0" lvl="0" indent="0" algn="ctr" defTabSz="444500">
            <a:lnSpc>
              <a:spcPct val="90000"/>
            </a:lnSpc>
            <a:spcBef>
              <a:spcPct val="0"/>
            </a:spcBef>
            <a:spcAft>
              <a:spcPct val="35000"/>
            </a:spcAft>
            <a:buNone/>
          </a:pPr>
          <a:r>
            <a:rPr lang="en-US" sz="1000" b="1" kern="1200" dirty="0">
              <a:latin typeface="Segoe UI" panose="020B0502040204020203" pitchFamily="34" charset="0"/>
              <a:cs typeface="Segoe UI" panose="020B0502040204020203" pitchFamily="34" charset="0"/>
            </a:rPr>
            <a:t>Client</a:t>
          </a:r>
          <a:endParaRPr lang="en-ZA" sz="1000" b="1" kern="1200" dirty="0">
            <a:latin typeface="Segoe UI" panose="020B0502040204020203" pitchFamily="34" charset="0"/>
            <a:cs typeface="Segoe UI" panose="020B0502040204020203" pitchFamily="34" charset="0"/>
          </a:endParaRPr>
        </a:p>
      </dsp:txBody>
      <dsp:txXfrm>
        <a:off x="1777387" y="1246478"/>
        <a:ext cx="1570626" cy="845902"/>
      </dsp:txXfrm>
    </dsp:sp>
    <dsp:sp modelId="{759CA0B9-05EC-485E-B09E-3BF97ACE35F8}">
      <dsp:nvSpPr>
        <dsp:cNvPr id="0" name=""/>
        <dsp:cNvSpPr/>
      </dsp:nvSpPr>
      <dsp:spPr>
        <a:xfrm>
          <a:off x="5903116" y="2265470"/>
          <a:ext cx="2401603" cy="1169091"/>
        </a:xfrm>
        <a:prstGeom prst="ellipse">
          <a:avLst/>
        </a:prstGeom>
        <a:solidFill>
          <a:srgbClr val="000F6A">
            <a:alpha val="50000"/>
          </a:srgbClr>
        </a:solidFill>
        <a:ln w="12700" cap="flat" cmpd="sng" algn="ctr">
          <a:solidFill>
            <a:srgbClr val="FFFF00"/>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571242" tIns="12700" rIns="571242" bIns="12700" numCol="1" spcCol="1270" anchor="ctr" anchorCtr="0">
          <a:noAutofit/>
        </a:bodyPr>
        <a:lstStyle/>
        <a:p>
          <a:pPr marL="0" lvl="0" indent="0" algn="ctr" defTabSz="444500">
            <a:lnSpc>
              <a:spcPct val="90000"/>
            </a:lnSpc>
            <a:spcBef>
              <a:spcPct val="0"/>
            </a:spcBef>
            <a:spcAft>
              <a:spcPct val="35000"/>
            </a:spcAft>
            <a:buNone/>
          </a:pPr>
          <a:r>
            <a:rPr lang="en-US" sz="1000" b="1" kern="1200" dirty="0">
              <a:latin typeface="Segoe UI" panose="020B0502040204020203" pitchFamily="34" charset="0"/>
              <a:cs typeface="Segoe UI" panose="020B0502040204020203" pitchFamily="34" charset="0"/>
            </a:rPr>
            <a:t>Adviser</a:t>
          </a:r>
          <a:endParaRPr lang="en-ZA" sz="1000" b="1" kern="1200" dirty="0">
            <a:latin typeface="Segoe UI" panose="020B0502040204020203" pitchFamily="34" charset="0"/>
            <a:cs typeface="Segoe UI" panose="020B0502040204020203" pitchFamily="34" charset="0"/>
          </a:endParaRPr>
        </a:p>
      </dsp:txBody>
      <dsp:txXfrm>
        <a:off x="6254823" y="2436679"/>
        <a:ext cx="1698189" cy="826673"/>
      </dsp:txXfrm>
    </dsp:sp>
    <dsp:sp modelId="{B5831666-4320-4B25-A39F-71FE72C5B2BA}">
      <dsp:nvSpPr>
        <dsp:cNvPr id="0" name=""/>
        <dsp:cNvSpPr/>
      </dsp:nvSpPr>
      <dsp:spPr>
        <a:xfrm>
          <a:off x="6961558" y="1044194"/>
          <a:ext cx="2361848" cy="1203137"/>
        </a:xfrm>
        <a:prstGeom prst="ellipse">
          <a:avLst/>
        </a:prstGeom>
        <a:solidFill>
          <a:srgbClr val="FFFF00">
            <a:alpha val="50000"/>
          </a:srgbClr>
        </a:solidFill>
        <a:ln w="12700" cap="flat" cmpd="sng" algn="ctr">
          <a:solidFill>
            <a:srgbClr val="000F6A"/>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571242" tIns="12700" rIns="571242" bIns="12700" numCol="1" spcCol="1270" anchor="ctr" anchorCtr="0">
          <a:noAutofit/>
        </a:bodyPr>
        <a:lstStyle/>
        <a:p>
          <a:pPr marL="0" lvl="0" indent="0" algn="ctr" defTabSz="444500">
            <a:lnSpc>
              <a:spcPct val="90000"/>
            </a:lnSpc>
            <a:spcBef>
              <a:spcPct val="0"/>
            </a:spcBef>
            <a:spcAft>
              <a:spcPct val="35000"/>
            </a:spcAft>
            <a:buNone/>
          </a:pPr>
          <a:r>
            <a:rPr lang="en-US" sz="1000" b="1" kern="1200" dirty="0">
              <a:latin typeface="Segoe UI" panose="020B0502040204020203" pitchFamily="34" charset="0"/>
              <a:cs typeface="Segoe UI" panose="020B0502040204020203" pitchFamily="34" charset="0"/>
            </a:rPr>
            <a:t>Product Provider</a:t>
          </a:r>
          <a:endParaRPr lang="en-ZA" sz="1000" b="1" kern="1200" dirty="0">
            <a:latin typeface="Segoe UI" panose="020B0502040204020203" pitchFamily="34" charset="0"/>
            <a:cs typeface="Segoe UI" panose="020B0502040204020203" pitchFamily="34" charset="0"/>
          </a:endParaRPr>
        </a:p>
      </dsp:txBody>
      <dsp:txXfrm>
        <a:off x="7307443" y="1220389"/>
        <a:ext cx="1670078" cy="850747"/>
      </dsp:txXfrm>
    </dsp:sp>
    <dsp:sp modelId="{2FF10C63-CAB7-418F-B6CA-87C6C54A4FA8}">
      <dsp:nvSpPr>
        <dsp:cNvPr id="0" name=""/>
        <dsp:cNvSpPr/>
      </dsp:nvSpPr>
      <dsp:spPr>
        <a:xfrm>
          <a:off x="8095513" y="2256647"/>
          <a:ext cx="2284414" cy="1177914"/>
        </a:xfrm>
        <a:prstGeom prst="ellipse">
          <a:avLst/>
        </a:prstGeom>
        <a:solidFill>
          <a:srgbClr val="000F6A">
            <a:alpha val="50000"/>
          </a:srgbClr>
        </a:solidFill>
        <a:ln w="12700" cap="flat" cmpd="sng" algn="ctr">
          <a:solidFill>
            <a:srgbClr val="FFFF00"/>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571242" tIns="12700" rIns="571242" bIns="12700" numCol="1" spcCol="1270" anchor="ctr" anchorCtr="0">
          <a:noAutofit/>
        </a:bodyPr>
        <a:lstStyle/>
        <a:p>
          <a:pPr marL="0" lvl="0" indent="0" algn="ctr" defTabSz="444500">
            <a:lnSpc>
              <a:spcPct val="90000"/>
            </a:lnSpc>
            <a:spcBef>
              <a:spcPct val="0"/>
            </a:spcBef>
            <a:spcAft>
              <a:spcPct val="35000"/>
            </a:spcAft>
            <a:buNone/>
          </a:pPr>
          <a:r>
            <a:rPr lang="en-US" sz="1000" b="1" kern="1200" dirty="0">
              <a:latin typeface="Segoe UI" panose="020B0502040204020203" pitchFamily="34" charset="0"/>
              <a:cs typeface="Segoe UI" panose="020B0502040204020203" pitchFamily="34" charset="0"/>
            </a:rPr>
            <a:t>Client</a:t>
          </a:r>
          <a:endParaRPr lang="en-ZA" sz="1000" b="1" kern="1200" dirty="0">
            <a:latin typeface="Segoe UI" panose="020B0502040204020203" pitchFamily="34" charset="0"/>
            <a:cs typeface="Segoe UI" panose="020B0502040204020203" pitchFamily="34" charset="0"/>
          </a:endParaRPr>
        </a:p>
      </dsp:txBody>
      <dsp:txXfrm>
        <a:off x="8430058" y="2429149"/>
        <a:ext cx="1615324" cy="832910"/>
      </dsp:txXfrm>
    </dsp:sp>
    <dsp:sp modelId="{398723D1-81CA-47C4-B167-FFC8CFE2AB73}">
      <dsp:nvSpPr>
        <dsp:cNvPr id="0" name=""/>
        <dsp:cNvSpPr/>
      </dsp:nvSpPr>
      <dsp:spPr>
        <a:xfrm>
          <a:off x="156166" y="2272840"/>
          <a:ext cx="2509139" cy="1161721"/>
        </a:xfrm>
        <a:prstGeom prst="ellipse">
          <a:avLst/>
        </a:prstGeom>
        <a:solidFill>
          <a:srgbClr val="000F6A">
            <a:alpha val="50000"/>
          </a:srgbClr>
        </a:solidFill>
        <a:ln w="12700" cap="flat" cmpd="sng" algn="ctr">
          <a:solidFill>
            <a:srgbClr val="FFFF00"/>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571242" tIns="12700" rIns="571242" bIns="12700" numCol="1" spcCol="1270" anchor="ctr" anchorCtr="0">
          <a:noAutofit/>
        </a:bodyPr>
        <a:lstStyle/>
        <a:p>
          <a:pPr marL="0" lvl="0" indent="0" algn="ctr" defTabSz="444500">
            <a:lnSpc>
              <a:spcPct val="90000"/>
            </a:lnSpc>
            <a:spcBef>
              <a:spcPct val="0"/>
            </a:spcBef>
            <a:spcAft>
              <a:spcPct val="35000"/>
            </a:spcAft>
            <a:buNone/>
          </a:pPr>
          <a:r>
            <a:rPr lang="en-US" sz="1000" b="1" kern="1200" dirty="0">
              <a:latin typeface="Segoe UI" panose="020B0502040204020203" pitchFamily="34" charset="0"/>
              <a:cs typeface="Segoe UI" panose="020B0502040204020203" pitchFamily="34" charset="0"/>
            </a:rPr>
            <a:t>Adviser</a:t>
          </a:r>
          <a:endParaRPr lang="en-ZA" sz="1000" b="1" kern="1200" dirty="0">
            <a:latin typeface="Segoe UI" panose="020B0502040204020203" pitchFamily="34" charset="0"/>
            <a:cs typeface="Segoe UI" panose="020B0502040204020203" pitchFamily="34" charset="0"/>
          </a:endParaRPr>
        </a:p>
      </dsp:txBody>
      <dsp:txXfrm>
        <a:off x="523621" y="2442970"/>
        <a:ext cx="1774229" cy="821461"/>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Z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DE7717D-5F4D-4A87-8DB8-915C0CD2F042}" type="datetimeFigureOut">
              <a:rPr lang="en-ZA" smtClean="0"/>
              <a:t>2018-09-22</a:t>
            </a:fld>
            <a:endParaRPr lang="en-Z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Z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Z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E9EEC4E-E191-47B1-9BDC-E2A38B7657C0}" type="slidenum">
              <a:rPr lang="en-ZA" smtClean="0"/>
              <a:t>‹#›</a:t>
            </a:fld>
            <a:endParaRPr lang="en-ZA"/>
          </a:p>
        </p:txBody>
      </p:sp>
    </p:spTree>
    <p:extLst>
      <p:ext uri="{BB962C8B-B14F-4D97-AF65-F5344CB8AC3E}">
        <p14:creationId xmlns:p14="http://schemas.microsoft.com/office/powerpoint/2010/main" val="1622665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5"/>
          </p:nvPr>
        </p:nvSpPr>
        <p:spPr/>
        <p:txBody>
          <a:bodyPr/>
          <a:lstStyle/>
          <a:p>
            <a:fld id="{DE9EEC4E-E191-47B1-9BDC-E2A38B7657C0}" type="slidenum">
              <a:rPr lang="en-ZA" smtClean="0"/>
              <a:t>1</a:t>
            </a:fld>
            <a:endParaRPr lang="en-ZA"/>
          </a:p>
        </p:txBody>
      </p:sp>
    </p:spTree>
    <p:extLst>
      <p:ext uri="{BB962C8B-B14F-4D97-AF65-F5344CB8AC3E}">
        <p14:creationId xmlns:p14="http://schemas.microsoft.com/office/powerpoint/2010/main" val="16604060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DE9EEC4E-E191-47B1-9BDC-E2A38B7657C0}" type="slidenum">
              <a:rPr lang="en-ZA" smtClean="0"/>
              <a:t>10</a:t>
            </a:fld>
            <a:endParaRPr lang="en-ZA"/>
          </a:p>
        </p:txBody>
      </p:sp>
    </p:spTree>
    <p:extLst>
      <p:ext uri="{BB962C8B-B14F-4D97-AF65-F5344CB8AC3E}">
        <p14:creationId xmlns:p14="http://schemas.microsoft.com/office/powerpoint/2010/main" val="14215477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5"/>
          </p:nvPr>
        </p:nvSpPr>
        <p:spPr/>
        <p:txBody>
          <a:bodyPr/>
          <a:lstStyle/>
          <a:p>
            <a:fld id="{DE9EEC4E-E191-47B1-9BDC-E2A38B7657C0}" type="slidenum">
              <a:rPr lang="en-ZA" smtClean="0"/>
              <a:t>11</a:t>
            </a:fld>
            <a:endParaRPr lang="en-ZA"/>
          </a:p>
        </p:txBody>
      </p:sp>
    </p:spTree>
    <p:extLst>
      <p:ext uri="{BB962C8B-B14F-4D97-AF65-F5344CB8AC3E}">
        <p14:creationId xmlns:p14="http://schemas.microsoft.com/office/powerpoint/2010/main" val="12297757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5"/>
          </p:nvPr>
        </p:nvSpPr>
        <p:spPr/>
        <p:txBody>
          <a:bodyPr/>
          <a:lstStyle/>
          <a:p>
            <a:fld id="{DE9EEC4E-E191-47B1-9BDC-E2A38B7657C0}" type="slidenum">
              <a:rPr lang="en-ZA" smtClean="0"/>
              <a:t>12</a:t>
            </a:fld>
            <a:endParaRPr lang="en-ZA"/>
          </a:p>
        </p:txBody>
      </p:sp>
    </p:spTree>
    <p:extLst>
      <p:ext uri="{BB962C8B-B14F-4D97-AF65-F5344CB8AC3E}">
        <p14:creationId xmlns:p14="http://schemas.microsoft.com/office/powerpoint/2010/main" val="3027394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5"/>
          </p:nvPr>
        </p:nvSpPr>
        <p:spPr/>
        <p:txBody>
          <a:bodyPr/>
          <a:lstStyle/>
          <a:p>
            <a:fld id="{DE9EEC4E-E191-47B1-9BDC-E2A38B7657C0}" type="slidenum">
              <a:rPr lang="en-ZA" smtClean="0"/>
              <a:t>2</a:t>
            </a:fld>
            <a:endParaRPr lang="en-ZA"/>
          </a:p>
        </p:txBody>
      </p:sp>
    </p:spTree>
    <p:extLst>
      <p:ext uri="{BB962C8B-B14F-4D97-AF65-F5344CB8AC3E}">
        <p14:creationId xmlns:p14="http://schemas.microsoft.com/office/powerpoint/2010/main" val="3770262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DE9EEC4E-E191-47B1-9BDC-E2A38B7657C0}" type="slidenum">
              <a:rPr lang="en-ZA" smtClean="0"/>
              <a:t>3</a:t>
            </a:fld>
            <a:endParaRPr lang="en-ZA"/>
          </a:p>
        </p:txBody>
      </p:sp>
    </p:spTree>
    <p:extLst>
      <p:ext uri="{BB962C8B-B14F-4D97-AF65-F5344CB8AC3E}">
        <p14:creationId xmlns:p14="http://schemas.microsoft.com/office/powerpoint/2010/main" val="1007571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DE9EEC4E-E191-47B1-9BDC-E2A38B7657C0}" type="slidenum">
              <a:rPr lang="en-ZA" smtClean="0"/>
              <a:t>4</a:t>
            </a:fld>
            <a:endParaRPr lang="en-ZA"/>
          </a:p>
        </p:txBody>
      </p:sp>
    </p:spTree>
    <p:extLst>
      <p:ext uri="{BB962C8B-B14F-4D97-AF65-F5344CB8AC3E}">
        <p14:creationId xmlns:p14="http://schemas.microsoft.com/office/powerpoint/2010/main" val="9025617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5"/>
          </p:nvPr>
        </p:nvSpPr>
        <p:spPr/>
        <p:txBody>
          <a:bodyPr/>
          <a:lstStyle/>
          <a:p>
            <a:fld id="{DE9EEC4E-E191-47B1-9BDC-E2A38B7657C0}" type="slidenum">
              <a:rPr lang="en-ZA" smtClean="0"/>
              <a:t>5</a:t>
            </a:fld>
            <a:endParaRPr lang="en-ZA"/>
          </a:p>
        </p:txBody>
      </p:sp>
    </p:spTree>
    <p:extLst>
      <p:ext uri="{BB962C8B-B14F-4D97-AF65-F5344CB8AC3E}">
        <p14:creationId xmlns:p14="http://schemas.microsoft.com/office/powerpoint/2010/main" val="3985128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DE9EEC4E-E191-47B1-9BDC-E2A38B7657C0}" type="slidenum">
              <a:rPr lang="en-ZA" smtClean="0"/>
              <a:t>6</a:t>
            </a:fld>
            <a:endParaRPr lang="en-ZA"/>
          </a:p>
        </p:txBody>
      </p:sp>
    </p:spTree>
    <p:extLst>
      <p:ext uri="{BB962C8B-B14F-4D97-AF65-F5344CB8AC3E}">
        <p14:creationId xmlns:p14="http://schemas.microsoft.com/office/powerpoint/2010/main" val="3845569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5"/>
          </p:nvPr>
        </p:nvSpPr>
        <p:spPr/>
        <p:txBody>
          <a:bodyPr/>
          <a:lstStyle/>
          <a:p>
            <a:fld id="{DE9EEC4E-E191-47B1-9BDC-E2A38B7657C0}" type="slidenum">
              <a:rPr lang="en-ZA" smtClean="0"/>
              <a:t>7</a:t>
            </a:fld>
            <a:endParaRPr lang="en-ZA"/>
          </a:p>
        </p:txBody>
      </p:sp>
    </p:spTree>
    <p:extLst>
      <p:ext uri="{BB962C8B-B14F-4D97-AF65-F5344CB8AC3E}">
        <p14:creationId xmlns:p14="http://schemas.microsoft.com/office/powerpoint/2010/main" val="3557529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DE9EEC4E-E191-47B1-9BDC-E2A38B7657C0}" type="slidenum">
              <a:rPr lang="en-ZA" smtClean="0"/>
              <a:t>8</a:t>
            </a:fld>
            <a:endParaRPr lang="en-ZA"/>
          </a:p>
        </p:txBody>
      </p:sp>
    </p:spTree>
    <p:extLst>
      <p:ext uri="{BB962C8B-B14F-4D97-AF65-F5344CB8AC3E}">
        <p14:creationId xmlns:p14="http://schemas.microsoft.com/office/powerpoint/2010/main" val="39142419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5"/>
          </p:nvPr>
        </p:nvSpPr>
        <p:spPr/>
        <p:txBody>
          <a:bodyPr/>
          <a:lstStyle/>
          <a:p>
            <a:fld id="{DE9EEC4E-E191-47B1-9BDC-E2A38B7657C0}" type="slidenum">
              <a:rPr lang="en-ZA" smtClean="0"/>
              <a:t>9</a:t>
            </a:fld>
            <a:endParaRPr lang="en-ZA"/>
          </a:p>
        </p:txBody>
      </p:sp>
    </p:spTree>
    <p:extLst>
      <p:ext uri="{BB962C8B-B14F-4D97-AF65-F5344CB8AC3E}">
        <p14:creationId xmlns:p14="http://schemas.microsoft.com/office/powerpoint/2010/main" val="29175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cs-CZ"/>
          </a:p>
        </p:txBody>
      </p:sp>
      <p:sp>
        <p:nvSpPr>
          <p:cNvPr id="4" name="Zástupný symbol pro datum 3"/>
          <p:cNvSpPr>
            <a:spLocks noGrp="1"/>
          </p:cNvSpPr>
          <p:nvPr>
            <p:ph type="dt" sz="half" idx="10"/>
          </p:nvPr>
        </p:nvSpPr>
        <p:spPr/>
        <p:txBody>
          <a:bodyPr/>
          <a:lstStyle/>
          <a:p>
            <a:fld id="{4350612B-493E-4473-955B-C7D71F189AFB}" type="datetimeFigureOut">
              <a:rPr lang="cs-CZ" smtClean="0"/>
              <a:t>22.09.2018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D47D35B-D01A-4432-A44F-ABADF45CFCF5}" type="slidenum">
              <a:rPr lang="cs-CZ" smtClean="0"/>
              <a:t>‹#›</a:t>
            </a:fld>
            <a:endParaRPr lang="cs-CZ"/>
          </a:p>
        </p:txBody>
      </p:sp>
    </p:spTree>
    <p:extLst>
      <p:ext uri="{BB962C8B-B14F-4D97-AF65-F5344CB8AC3E}">
        <p14:creationId xmlns:p14="http://schemas.microsoft.com/office/powerpoint/2010/main" val="791110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t>Click to edit Master title style</a:t>
            </a:r>
            <a:endParaRPr lang="cs-CZ"/>
          </a:p>
        </p:txBody>
      </p:sp>
      <p:sp>
        <p:nvSpPr>
          <p:cNvPr id="3" name="Zástupný symbol pro svislý text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Zástupný symbol pro datum 3"/>
          <p:cNvSpPr>
            <a:spLocks noGrp="1"/>
          </p:cNvSpPr>
          <p:nvPr>
            <p:ph type="dt" sz="half" idx="10"/>
          </p:nvPr>
        </p:nvSpPr>
        <p:spPr/>
        <p:txBody>
          <a:bodyPr/>
          <a:lstStyle/>
          <a:p>
            <a:fld id="{4350612B-493E-4473-955B-C7D71F189AFB}" type="datetimeFigureOut">
              <a:rPr lang="cs-CZ" smtClean="0"/>
              <a:t>22.09.2018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D47D35B-D01A-4432-A44F-ABADF45CFCF5}" type="slidenum">
              <a:rPr lang="cs-CZ" smtClean="0"/>
              <a:t>‹#›</a:t>
            </a:fld>
            <a:endParaRPr lang="cs-CZ"/>
          </a:p>
        </p:txBody>
      </p:sp>
    </p:spTree>
    <p:extLst>
      <p:ext uri="{BB962C8B-B14F-4D97-AF65-F5344CB8AC3E}">
        <p14:creationId xmlns:p14="http://schemas.microsoft.com/office/powerpoint/2010/main" val="4075561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en-US"/>
              <a:t>Click to edit Master title style</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Zástupný symbol pro datum 3"/>
          <p:cNvSpPr>
            <a:spLocks noGrp="1"/>
          </p:cNvSpPr>
          <p:nvPr>
            <p:ph type="dt" sz="half" idx="10"/>
          </p:nvPr>
        </p:nvSpPr>
        <p:spPr/>
        <p:txBody>
          <a:bodyPr/>
          <a:lstStyle/>
          <a:p>
            <a:fld id="{4350612B-493E-4473-955B-C7D71F189AFB}" type="datetimeFigureOut">
              <a:rPr lang="cs-CZ" smtClean="0"/>
              <a:t>22.09.2018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D47D35B-D01A-4432-A44F-ABADF45CFCF5}" type="slidenum">
              <a:rPr lang="cs-CZ" smtClean="0"/>
              <a:t>‹#›</a:t>
            </a:fld>
            <a:endParaRPr lang="cs-CZ"/>
          </a:p>
        </p:txBody>
      </p:sp>
    </p:spTree>
    <p:extLst>
      <p:ext uri="{BB962C8B-B14F-4D97-AF65-F5344CB8AC3E}">
        <p14:creationId xmlns:p14="http://schemas.microsoft.com/office/powerpoint/2010/main" val="82907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t>Click to edit Master title style</a:t>
            </a:r>
            <a:endParaRPr lang="cs-CZ"/>
          </a:p>
        </p:txBody>
      </p:sp>
      <p:sp>
        <p:nvSpPr>
          <p:cNvPr id="3" name="Zástupný symbol pro obsah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Zástupný symbol pro datum 3"/>
          <p:cNvSpPr>
            <a:spLocks noGrp="1"/>
          </p:cNvSpPr>
          <p:nvPr>
            <p:ph type="dt" sz="half" idx="10"/>
          </p:nvPr>
        </p:nvSpPr>
        <p:spPr/>
        <p:txBody>
          <a:bodyPr/>
          <a:lstStyle/>
          <a:p>
            <a:fld id="{4350612B-493E-4473-955B-C7D71F189AFB}" type="datetimeFigureOut">
              <a:rPr lang="cs-CZ" smtClean="0"/>
              <a:t>22.09.2018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D47D35B-D01A-4432-A44F-ABADF45CFCF5}" type="slidenum">
              <a:rPr lang="cs-CZ" smtClean="0"/>
              <a:t>‹#›</a:t>
            </a:fld>
            <a:endParaRPr lang="cs-CZ"/>
          </a:p>
        </p:txBody>
      </p:sp>
    </p:spTree>
    <p:extLst>
      <p:ext uri="{BB962C8B-B14F-4D97-AF65-F5344CB8AC3E}">
        <p14:creationId xmlns:p14="http://schemas.microsoft.com/office/powerpoint/2010/main" val="2584589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Zástupný symbol pro datum 3"/>
          <p:cNvSpPr>
            <a:spLocks noGrp="1"/>
          </p:cNvSpPr>
          <p:nvPr>
            <p:ph type="dt" sz="half" idx="10"/>
          </p:nvPr>
        </p:nvSpPr>
        <p:spPr/>
        <p:txBody>
          <a:bodyPr/>
          <a:lstStyle/>
          <a:p>
            <a:fld id="{4350612B-493E-4473-955B-C7D71F189AFB}" type="datetimeFigureOut">
              <a:rPr lang="cs-CZ" smtClean="0"/>
              <a:t>22.09.2018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D47D35B-D01A-4432-A44F-ABADF45CFCF5}" type="slidenum">
              <a:rPr lang="cs-CZ" smtClean="0"/>
              <a:t>‹#›</a:t>
            </a:fld>
            <a:endParaRPr lang="cs-CZ"/>
          </a:p>
        </p:txBody>
      </p:sp>
    </p:spTree>
    <p:extLst>
      <p:ext uri="{BB962C8B-B14F-4D97-AF65-F5344CB8AC3E}">
        <p14:creationId xmlns:p14="http://schemas.microsoft.com/office/powerpoint/2010/main" val="3442065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t>Click to edit Master title style</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Zástupný symbol pro datum 4"/>
          <p:cNvSpPr>
            <a:spLocks noGrp="1"/>
          </p:cNvSpPr>
          <p:nvPr>
            <p:ph type="dt" sz="half" idx="10"/>
          </p:nvPr>
        </p:nvSpPr>
        <p:spPr/>
        <p:txBody>
          <a:bodyPr/>
          <a:lstStyle/>
          <a:p>
            <a:fld id="{4350612B-493E-4473-955B-C7D71F189AFB}" type="datetimeFigureOut">
              <a:rPr lang="cs-CZ" smtClean="0"/>
              <a:t>22.09.2018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D47D35B-D01A-4432-A44F-ABADF45CFCF5}" type="slidenum">
              <a:rPr lang="cs-CZ" smtClean="0"/>
              <a:t>‹#›</a:t>
            </a:fld>
            <a:endParaRPr lang="cs-CZ"/>
          </a:p>
        </p:txBody>
      </p:sp>
    </p:spTree>
    <p:extLst>
      <p:ext uri="{BB962C8B-B14F-4D97-AF65-F5344CB8AC3E}">
        <p14:creationId xmlns:p14="http://schemas.microsoft.com/office/powerpoint/2010/main" val="2791659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en-US"/>
              <a:t>Click to edit Master title style</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Zástupný symbol pro obsah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Zástupný symbol pro obsah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Zástupný symbol pro datum 6"/>
          <p:cNvSpPr>
            <a:spLocks noGrp="1"/>
          </p:cNvSpPr>
          <p:nvPr>
            <p:ph type="dt" sz="half" idx="10"/>
          </p:nvPr>
        </p:nvSpPr>
        <p:spPr/>
        <p:txBody>
          <a:bodyPr/>
          <a:lstStyle/>
          <a:p>
            <a:fld id="{4350612B-493E-4473-955B-C7D71F189AFB}" type="datetimeFigureOut">
              <a:rPr lang="cs-CZ" smtClean="0"/>
              <a:t>22.09.2018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D47D35B-D01A-4432-A44F-ABADF45CFCF5}" type="slidenum">
              <a:rPr lang="cs-CZ" smtClean="0"/>
              <a:t>‹#›</a:t>
            </a:fld>
            <a:endParaRPr lang="cs-CZ"/>
          </a:p>
        </p:txBody>
      </p:sp>
    </p:spTree>
    <p:extLst>
      <p:ext uri="{BB962C8B-B14F-4D97-AF65-F5344CB8AC3E}">
        <p14:creationId xmlns:p14="http://schemas.microsoft.com/office/powerpoint/2010/main" val="3135040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t>Click to edit Master title style</a:t>
            </a:r>
            <a:endParaRPr lang="cs-CZ"/>
          </a:p>
        </p:txBody>
      </p:sp>
      <p:sp>
        <p:nvSpPr>
          <p:cNvPr id="3" name="Zástupný symbol pro datum 2"/>
          <p:cNvSpPr>
            <a:spLocks noGrp="1"/>
          </p:cNvSpPr>
          <p:nvPr>
            <p:ph type="dt" sz="half" idx="10"/>
          </p:nvPr>
        </p:nvSpPr>
        <p:spPr/>
        <p:txBody>
          <a:bodyPr/>
          <a:lstStyle/>
          <a:p>
            <a:fld id="{4350612B-493E-4473-955B-C7D71F189AFB}" type="datetimeFigureOut">
              <a:rPr lang="cs-CZ" smtClean="0"/>
              <a:t>22.09.2018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D47D35B-D01A-4432-A44F-ABADF45CFCF5}" type="slidenum">
              <a:rPr lang="cs-CZ" smtClean="0"/>
              <a:t>‹#›</a:t>
            </a:fld>
            <a:endParaRPr lang="cs-CZ"/>
          </a:p>
        </p:txBody>
      </p:sp>
    </p:spTree>
    <p:extLst>
      <p:ext uri="{BB962C8B-B14F-4D97-AF65-F5344CB8AC3E}">
        <p14:creationId xmlns:p14="http://schemas.microsoft.com/office/powerpoint/2010/main" val="2212395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350612B-493E-4473-955B-C7D71F189AFB}" type="datetimeFigureOut">
              <a:rPr lang="cs-CZ" smtClean="0"/>
              <a:t>22.09.2018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D47D35B-D01A-4432-A44F-ABADF45CFCF5}" type="slidenum">
              <a:rPr lang="cs-CZ" smtClean="0"/>
              <a:t>‹#›</a:t>
            </a:fld>
            <a:endParaRPr lang="cs-CZ"/>
          </a:p>
        </p:txBody>
      </p:sp>
    </p:spTree>
    <p:extLst>
      <p:ext uri="{BB962C8B-B14F-4D97-AF65-F5344CB8AC3E}">
        <p14:creationId xmlns:p14="http://schemas.microsoft.com/office/powerpoint/2010/main" val="1776446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Zástupný symbol pro datum 4"/>
          <p:cNvSpPr>
            <a:spLocks noGrp="1"/>
          </p:cNvSpPr>
          <p:nvPr>
            <p:ph type="dt" sz="half" idx="10"/>
          </p:nvPr>
        </p:nvSpPr>
        <p:spPr/>
        <p:txBody>
          <a:bodyPr/>
          <a:lstStyle/>
          <a:p>
            <a:fld id="{4350612B-493E-4473-955B-C7D71F189AFB}" type="datetimeFigureOut">
              <a:rPr lang="cs-CZ" smtClean="0"/>
              <a:t>22.09.2018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D47D35B-D01A-4432-A44F-ABADF45CFCF5}" type="slidenum">
              <a:rPr lang="cs-CZ" smtClean="0"/>
              <a:t>‹#›</a:t>
            </a:fld>
            <a:endParaRPr lang="cs-CZ"/>
          </a:p>
        </p:txBody>
      </p:sp>
    </p:spTree>
    <p:extLst>
      <p:ext uri="{BB962C8B-B14F-4D97-AF65-F5344CB8AC3E}">
        <p14:creationId xmlns:p14="http://schemas.microsoft.com/office/powerpoint/2010/main" val="3072798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Zástupný symbol pro datum 4"/>
          <p:cNvSpPr>
            <a:spLocks noGrp="1"/>
          </p:cNvSpPr>
          <p:nvPr>
            <p:ph type="dt" sz="half" idx="10"/>
          </p:nvPr>
        </p:nvSpPr>
        <p:spPr/>
        <p:txBody>
          <a:bodyPr/>
          <a:lstStyle/>
          <a:p>
            <a:fld id="{4350612B-493E-4473-955B-C7D71F189AFB}" type="datetimeFigureOut">
              <a:rPr lang="cs-CZ" smtClean="0"/>
              <a:t>22.09.2018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D47D35B-D01A-4432-A44F-ABADF45CFCF5}" type="slidenum">
              <a:rPr lang="cs-CZ" smtClean="0"/>
              <a:t>‹#›</a:t>
            </a:fld>
            <a:endParaRPr lang="cs-CZ"/>
          </a:p>
        </p:txBody>
      </p:sp>
    </p:spTree>
    <p:extLst>
      <p:ext uri="{BB962C8B-B14F-4D97-AF65-F5344CB8AC3E}">
        <p14:creationId xmlns:p14="http://schemas.microsoft.com/office/powerpoint/2010/main" val="1575372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50612B-493E-4473-955B-C7D71F189AFB}" type="datetimeFigureOut">
              <a:rPr lang="cs-CZ" smtClean="0"/>
              <a:t>22.09.2018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47D35B-D01A-4432-A44F-ABADF45CFCF5}" type="slidenum">
              <a:rPr lang="cs-CZ" smtClean="0"/>
              <a:t>‹#›</a:t>
            </a:fld>
            <a:endParaRPr lang="cs-CZ"/>
          </a:p>
        </p:txBody>
      </p:sp>
    </p:spTree>
    <p:extLst>
      <p:ext uri="{BB962C8B-B14F-4D97-AF65-F5344CB8AC3E}">
        <p14:creationId xmlns:p14="http://schemas.microsoft.com/office/powerpoint/2010/main" val="3147804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image" Target="../media/image3.jpg"/><Relationship Id="rId7" Type="http://schemas.openxmlformats.org/officeDocument/2006/relationships/diagramQuickStyle" Target="../diagrams/quickStyle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Layout" Target="../diagrams/layout5.xml"/><Relationship Id="rId5" Type="http://schemas.openxmlformats.org/officeDocument/2006/relationships/diagramData" Target="../diagrams/data5.xml"/><Relationship Id="rId4" Type="http://schemas.openxmlformats.org/officeDocument/2006/relationships/image" Target="../media/image4.jpg"/><Relationship Id="rId9" Type="http://schemas.microsoft.com/office/2007/relationships/diagramDrawing" Target="../diagrams/drawing5.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1.xml"/><Relationship Id="rId13" Type="http://schemas.openxmlformats.org/officeDocument/2006/relationships/diagramColors" Target="../diagrams/colors2.xml"/><Relationship Id="rId3" Type="http://schemas.openxmlformats.org/officeDocument/2006/relationships/image" Target="../media/image4.jpg"/><Relationship Id="rId7" Type="http://schemas.openxmlformats.org/officeDocument/2006/relationships/diagramQuickStyle" Target="../diagrams/quickStyle1.xml"/><Relationship Id="rId12" Type="http://schemas.openxmlformats.org/officeDocument/2006/relationships/diagramQuickStyle" Target="../diagrams/quickStyle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Layout" Target="../diagrams/layout1.xml"/><Relationship Id="rId11" Type="http://schemas.openxmlformats.org/officeDocument/2006/relationships/diagramLayout" Target="../diagrams/layout2.xml"/><Relationship Id="rId5" Type="http://schemas.openxmlformats.org/officeDocument/2006/relationships/diagramData" Target="../diagrams/data1.xml"/><Relationship Id="rId10" Type="http://schemas.openxmlformats.org/officeDocument/2006/relationships/diagramData" Target="../diagrams/data2.xml"/><Relationship Id="rId4" Type="http://schemas.openxmlformats.org/officeDocument/2006/relationships/image" Target="../media/image3.jpg"/><Relationship Id="rId9" Type="http://schemas.microsoft.com/office/2007/relationships/diagramDrawing" Target="../diagrams/drawing1.xml"/><Relationship Id="rId14" Type="http://schemas.microsoft.com/office/2007/relationships/diagramDrawing" Target="../diagrams/drawing2.xml"/></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4.jpg"/><Relationship Id="rId7" Type="http://schemas.openxmlformats.org/officeDocument/2006/relationships/diagramQuickStyle" Target="../diagrams/quickStyle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Layout" Target="../diagrams/layout3.xml"/><Relationship Id="rId5" Type="http://schemas.openxmlformats.org/officeDocument/2006/relationships/diagramData" Target="../diagrams/data3.xml"/><Relationship Id="rId10" Type="http://schemas.openxmlformats.org/officeDocument/2006/relationships/image" Target="../media/image7.jpeg"/><Relationship Id="rId4" Type="http://schemas.openxmlformats.org/officeDocument/2006/relationships/image" Target="../media/image3.jpg"/><Relationship Id="rId9" Type="http://schemas.microsoft.com/office/2007/relationships/diagramDrawing" Target="../diagrams/drawing3.xml"/></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image" Target="../media/image3.jpg"/><Relationship Id="rId7" Type="http://schemas.openxmlformats.org/officeDocument/2006/relationships/diagramLayout" Target="../diagrams/layout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Data" Target="../diagrams/data4.xml"/><Relationship Id="rId5" Type="http://schemas.openxmlformats.org/officeDocument/2006/relationships/chart" Target="../charts/chart1.xml"/><Relationship Id="rId10" Type="http://schemas.microsoft.com/office/2007/relationships/diagramDrawing" Target="../diagrams/drawing4.xml"/><Relationship Id="rId4" Type="http://schemas.openxmlformats.org/officeDocument/2006/relationships/image" Target="../media/image4.jpg"/><Relationship Id="rId9" Type="http://schemas.openxmlformats.org/officeDocument/2006/relationships/diagramColors" Target="../diagrams/colors4.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24045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4000" b="1" dirty="0">
                <a:solidFill>
                  <a:srgbClr val="000F6A"/>
                </a:solidFill>
                <a:latin typeface="Segoe UI" panose="020B0502040204020203" pitchFamily="34" charset="0"/>
                <a:ea typeface="Verdana" panose="020B0604030504040204" pitchFamily="34" charset="0"/>
                <a:cs typeface="Segoe UI" panose="020B0502040204020203" pitchFamily="34" charset="0"/>
              </a:rPr>
              <a:t>South Africa and RDR</a:t>
            </a:r>
            <a:endParaRPr lang="cs-CZ" sz="4000" b="1" dirty="0">
              <a:solidFill>
                <a:srgbClr val="000F6A"/>
              </a:solidFill>
              <a:latin typeface="Segoe UI" panose="020B0502040204020203" pitchFamily="34" charset="0"/>
              <a:ea typeface="Verdana" panose="020B0604030504040204" pitchFamily="34" charset="0"/>
              <a:cs typeface="Segoe UI" panose="020B0502040204020203" pitchFamily="34" charset="0"/>
            </a:endParaRPr>
          </a:p>
        </p:txBody>
      </p:sp>
      <p:sp>
        <p:nvSpPr>
          <p:cNvPr id="3" name="Zástupný symbol pro obsah 2"/>
          <p:cNvSpPr>
            <a:spLocks noGrp="1"/>
          </p:cNvSpPr>
          <p:nvPr>
            <p:ph idx="1"/>
          </p:nvPr>
        </p:nvSpPr>
        <p:spPr/>
        <p:txBody>
          <a:bodyPr>
            <a:normAutofit/>
          </a:bodyPr>
          <a:lstStyle/>
          <a:p>
            <a:pPr>
              <a:buBlip>
                <a:blip r:embed="rId3"/>
              </a:buBlip>
            </a:pPr>
            <a:endParaRPr lang="en-US" sz="2400" dirty="0">
              <a:solidFill>
                <a:srgbClr val="000F6A"/>
              </a:solidFill>
              <a:latin typeface="Segoe UI" panose="020B0502040204020203" pitchFamily="34" charset="0"/>
              <a:ea typeface="Verdana" panose="020B0604030504040204" pitchFamily="34" charset="0"/>
              <a:cs typeface="Segoe UI" panose="020B0502040204020203" pitchFamily="34" charset="0"/>
            </a:endParaRPr>
          </a:p>
          <a:p>
            <a:pPr>
              <a:buBlip>
                <a:blip r:embed="rId3"/>
              </a:buBlip>
            </a:pPr>
            <a:endParaRPr lang="en-US" sz="2400" dirty="0">
              <a:solidFill>
                <a:srgbClr val="000F6A"/>
              </a:solidFill>
              <a:latin typeface="Segoe UI" panose="020B0502040204020203" pitchFamily="34" charset="0"/>
              <a:ea typeface="Verdana" panose="020B0604030504040204" pitchFamily="34" charset="0"/>
              <a:cs typeface="Segoe UI" panose="020B0502040204020203" pitchFamily="34" charset="0"/>
            </a:endParaRPr>
          </a:p>
          <a:p>
            <a:pPr>
              <a:buBlip>
                <a:blip r:embed="rId3"/>
              </a:buBlip>
            </a:pPr>
            <a:endParaRPr lang="en-US" sz="2400" dirty="0">
              <a:solidFill>
                <a:srgbClr val="000F6A"/>
              </a:solidFill>
              <a:latin typeface="Segoe UI" panose="020B0502040204020203" pitchFamily="34" charset="0"/>
              <a:ea typeface="Verdana" panose="020B0604030504040204" pitchFamily="34" charset="0"/>
              <a:cs typeface="Segoe UI" panose="020B0502040204020203" pitchFamily="34" charset="0"/>
            </a:endParaRPr>
          </a:p>
          <a:p>
            <a:pPr>
              <a:buBlip>
                <a:blip r:embed="rId3"/>
              </a:buBlip>
            </a:pPr>
            <a:endParaRPr lang="en-US" sz="2400" dirty="0">
              <a:solidFill>
                <a:srgbClr val="000F6A"/>
              </a:solidFill>
              <a:latin typeface="Segoe UI" panose="020B0502040204020203" pitchFamily="34" charset="0"/>
              <a:ea typeface="Verdana" panose="020B0604030504040204" pitchFamily="34" charset="0"/>
              <a:cs typeface="Segoe UI" panose="020B0502040204020203" pitchFamily="34" charset="0"/>
            </a:endParaRPr>
          </a:p>
          <a:p>
            <a:pPr>
              <a:buBlip>
                <a:blip r:embed="rId3"/>
              </a:buBlip>
            </a:pPr>
            <a:endParaRPr lang="en-US" sz="2400" dirty="0">
              <a:solidFill>
                <a:srgbClr val="000F6A"/>
              </a:solidFill>
              <a:latin typeface="Segoe UI" panose="020B0502040204020203" pitchFamily="34" charset="0"/>
              <a:ea typeface="Verdana" panose="020B0604030504040204" pitchFamily="34" charset="0"/>
              <a:cs typeface="Segoe UI" panose="020B0502040204020203" pitchFamily="34" charset="0"/>
            </a:endParaRPr>
          </a:p>
          <a:p>
            <a:pPr>
              <a:buBlip>
                <a:blip r:embed="rId3"/>
              </a:buBlip>
            </a:pPr>
            <a:endParaRPr lang="en-US" sz="2400" dirty="0">
              <a:solidFill>
                <a:srgbClr val="000F6A"/>
              </a:solidFill>
              <a:latin typeface="Segoe UI" panose="020B0502040204020203" pitchFamily="34" charset="0"/>
              <a:ea typeface="Verdana" panose="020B0604030504040204" pitchFamily="34" charset="0"/>
              <a:cs typeface="Segoe UI" panose="020B0502040204020203" pitchFamily="34" charset="0"/>
            </a:endParaRPr>
          </a:p>
          <a:p>
            <a:pPr>
              <a:buBlip>
                <a:blip r:embed="rId3"/>
              </a:buBlip>
            </a:pPr>
            <a:r>
              <a:rPr lang="en-US" sz="2400" b="1" u="sng" dirty="0">
                <a:solidFill>
                  <a:srgbClr val="000F6A"/>
                </a:solidFill>
                <a:latin typeface="Segoe UI" panose="020B0502040204020203" pitchFamily="34" charset="0"/>
                <a:ea typeface="Verdana" panose="020B0604030504040204" pitchFamily="34" charset="0"/>
                <a:cs typeface="Segoe UI" panose="020B0502040204020203" pitchFamily="34" charset="0"/>
              </a:rPr>
              <a:t>Remuneration</a:t>
            </a:r>
            <a:r>
              <a:rPr lang="en-US" sz="2400" dirty="0">
                <a:solidFill>
                  <a:srgbClr val="000F6A"/>
                </a:solidFill>
                <a:latin typeface="Segoe UI" panose="020B0502040204020203" pitchFamily="34" charset="0"/>
                <a:ea typeface="Verdana" panose="020B0604030504040204" pitchFamily="34" charset="0"/>
                <a:cs typeface="Segoe UI" panose="020B0502040204020203" pitchFamily="34" charset="0"/>
              </a:rPr>
              <a:t> of advisers by clients (not product providers)</a:t>
            </a:r>
          </a:p>
          <a:p>
            <a:pPr>
              <a:buBlip>
                <a:blip r:embed="rId3"/>
              </a:buBlip>
            </a:pPr>
            <a:r>
              <a:rPr lang="en-US" sz="2400" b="1" u="sng" dirty="0">
                <a:solidFill>
                  <a:srgbClr val="000F6A"/>
                </a:solidFill>
                <a:latin typeface="Segoe UI" panose="020B0502040204020203" pitchFamily="34" charset="0"/>
                <a:ea typeface="Verdana" panose="020B0604030504040204" pitchFamily="34" charset="0"/>
                <a:cs typeface="Segoe UI" panose="020B0502040204020203" pitchFamily="34" charset="0"/>
              </a:rPr>
              <a:t>Quality</a:t>
            </a:r>
            <a:r>
              <a:rPr lang="en-US" sz="2400" dirty="0">
                <a:solidFill>
                  <a:srgbClr val="000F6A"/>
                </a:solidFill>
                <a:latin typeface="Segoe UI" panose="020B0502040204020203" pitchFamily="34" charset="0"/>
                <a:ea typeface="Verdana" panose="020B0604030504040204" pitchFamily="34" charset="0"/>
                <a:cs typeface="Segoe UI" panose="020B0502040204020203" pitchFamily="34" charset="0"/>
              </a:rPr>
              <a:t> of advice AND clients is critical</a:t>
            </a:r>
          </a:p>
          <a:p>
            <a:pPr>
              <a:buBlip>
                <a:blip r:embed="rId3"/>
              </a:buBlip>
            </a:pPr>
            <a:r>
              <a:rPr lang="en-US" sz="2400" b="1" u="sng" dirty="0">
                <a:solidFill>
                  <a:srgbClr val="000F6A"/>
                </a:solidFill>
                <a:latin typeface="Segoe UI" panose="020B0502040204020203" pitchFamily="34" charset="0"/>
                <a:ea typeface="Verdana" panose="020B0604030504040204" pitchFamily="34" charset="0"/>
                <a:cs typeface="Segoe UI" panose="020B0502040204020203" pitchFamily="34" charset="0"/>
              </a:rPr>
              <a:t>Profitability</a:t>
            </a:r>
            <a:r>
              <a:rPr lang="en-US" sz="2400" dirty="0">
                <a:solidFill>
                  <a:srgbClr val="000F6A"/>
                </a:solidFill>
                <a:latin typeface="Segoe UI" panose="020B0502040204020203" pitchFamily="34" charset="0"/>
                <a:ea typeface="Verdana" panose="020B0604030504040204" pitchFamily="34" charset="0"/>
                <a:cs typeface="Segoe UI" panose="020B0502040204020203" pitchFamily="34" charset="0"/>
              </a:rPr>
              <a:t> should be a focus </a:t>
            </a:r>
          </a:p>
          <a:p>
            <a:pPr>
              <a:buBlip>
                <a:blip r:embed="rId3"/>
              </a:buBlip>
            </a:pPr>
            <a:endParaRPr lang="cs-CZ" sz="2400" dirty="0">
              <a:solidFill>
                <a:srgbClr val="000F6A"/>
              </a:solidFill>
              <a:latin typeface="Segoe UI" panose="020B0502040204020203" pitchFamily="34" charset="0"/>
              <a:ea typeface="Verdana" panose="020B0604030504040204" pitchFamily="34" charset="0"/>
              <a:cs typeface="Segoe UI" panose="020B0502040204020203" pitchFamily="34" charset="0"/>
            </a:endParaRPr>
          </a:p>
        </p:txBody>
      </p:sp>
      <p:pic>
        <p:nvPicPr>
          <p:cNvPr id="6" name="Obráze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000750"/>
            <a:ext cx="12192000" cy="857250"/>
          </a:xfrm>
          <a:prstGeom prst="rect">
            <a:avLst/>
          </a:prstGeom>
        </p:spPr>
      </p:pic>
      <p:pic>
        <p:nvPicPr>
          <p:cNvPr id="5" name="Obrázek 4"/>
          <p:cNvPicPr>
            <a:picLocks noChangeAspect="1"/>
          </p:cNvPicPr>
          <p:nvPr/>
        </p:nvPicPr>
        <p:blipFill rotWithShape="1">
          <a:blip r:embed="rId3">
            <a:extLst>
              <a:ext uri="{28A0092B-C50C-407E-A947-70E740481C1C}">
                <a14:useLocalDpi xmlns:a14="http://schemas.microsoft.com/office/drawing/2010/main" val="0"/>
              </a:ext>
            </a:extLst>
          </a:blip>
          <a:srcRect l="14749"/>
          <a:stretch/>
        </p:blipFill>
        <p:spPr>
          <a:xfrm>
            <a:off x="-1" y="560388"/>
            <a:ext cx="790365" cy="1130300"/>
          </a:xfrm>
          <a:prstGeom prst="rect">
            <a:avLst/>
          </a:prstGeom>
        </p:spPr>
      </p:pic>
      <p:graphicFrame>
        <p:nvGraphicFramePr>
          <p:cNvPr id="13" name="Diagram 12">
            <a:extLst>
              <a:ext uri="{FF2B5EF4-FFF2-40B4-BE49-F238E27FC236}">
                <a16:creationId xmlns:a16="http://schemas.microsoft.com/office/drawing/2014/main" id="{A2B33182-59E1-4A9E-87D5-DE1556985607}"/>
              </a:ext>
            </a:extLst>
          </p:cNvPr>
          <p:cNvGraphicFramePr/>
          <p:nvPr>
            <p:extLst>
              <p:ext uri="{D42A27DB-BD31-4B8C-83A1-F6EECF244321}">
                <p14:modId xmlns:p14="http://schemas.microsoft.com/office/powerpoint/2010/main" val="3326196083"/>
              </p:ext>
            </p:extLst>
          </p:nvPr>
        </p:nvGraphicFramePr>
        <p:xfrm>
          <a:off x="682084" y="781439"/>
          <a:ext cx="10379928" cy="343456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4" name="Arrow: Right 13">
            <a:extLst>
              <a:ext uri="{FF2B5EF4-FFF2-40B4-BE49-F238E27FC236}">
                <a16:creationId xmlns:a16="http://schemas.microsoft.com/office/drawing/2014/main" id="{45A3DBD3-DD8F-4230-9A5E-FF85DA58F9C0}"/>
              </a:ext>
            </a:extLst>
          </p:cNvPr>
          <p:cNvSpPr/>
          <p:nvPr/>
        </p:nvSpPr>
        <p:spPr>
          <a:xfrm>
            <a:off x="5606796" y="2725593"/>
            <a:ext cx="978408" cy="48463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3698169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2000"/>
                                        <p:tgtEl>
                                          <p:spTgt spid="14"/>
                                        </p:tgtEl>
                                      </p:cBhvr>
                                    </p:animEffect>
                                    <p:anim calcmode="lin" valueType="num">
                                      <p:cBhvr>
                                        <p:cTn id="13" dur="2000" fill="hold"/>
                                        <p:tgtEl>
                                          <p:spTgt spid="14"/>
                                        </p:tgtEl>
                                        <p:attrNameLst>
                                          <p:attrName>ppt_w</p:attrName>
                                        </p:attrNameLst>
                                      </p:cBhvr>
                                      <p:tavLst>
                                        <p:tav tm="0" fmla="#ppt_w*sin(2.5*pi*$)">
                                          <p:val>
                                            <p:fltVal val="0"/>
                                          </p:val>
                                        </p:tav>
                                        <p:tav tm="100000">
                                          <p:val>
                                            <p:fltVal val="1"/>
                                          </p:val>
                                        </p:tav>
                                      </p:tavLst>
                                    </p:anim>
                                    <p:anim calcmode="lin" valueType="num">
                                      <p:cBhvr>
                                        <p:cTn id="14" dur="2000" fill="hold"/>
                                        <p:tgtEl>
                                          <p:spTgt spid="14"/>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13" grpId="0">
        <p:bldAsOne/>
      </p:bldGraphic>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4000" b="1" dirty="0">
                <a:solidFill>
                  <a:srgbClr val="000F6A"/>
                </a:solidFill>
                <a:latin typeface="Segoe UI" panose="020B0502040204020203" pitchFamily="34" charset="0"/>
                <a:ea typeface="Verdana" panose="020B0604030504040204" pitchFamily="34" charset="0"/>
                <a:cs typeface="Segoe UI" panose="020B0502040204020203" pitchFamily="34" charset="0"/>
              </a:rPr>
              <a:t>Transition to fees</a:t>
            </a:r>
            <a:endParaRPr lang="cs-CZ" sz="4000" b="1" dirty="0">
              <a:solidFill>
                <a:srgbClr val="000F6A"/>
              </a:solidFill>
              <a:latin typeface="Segoe UI" panose="020B0502040204020203" pitchFamily="34" charset="0"/>
              <a:ea typeface="Verdana" panose="020B0604030504040204" pitchFamily="34" charset="0"/>
              <a:cs typeface="Segoe UI" panose="020B0502040204020203" pitchFamily="34" charset="0"/>
            </a:endParaRPr>
          </a:p>
        </p:txBody>
      </p:sp>
      <p:sp>
        <p:nvSpPr>
          <p:cNvPr id="3" name="Zástupný symbol pro obsah 2"/>
          <p:cNvSpPr>
            <a:spLocks noGrp="1"/>
          </p:cNvSpPr>
          <p:nvPr>
            <p:ph idx="1"/>
          </p:nvPr>
        </p:nvSpPr>
        <p:spPr/>
        <p:txBody>
          <a:bodyPr>
            <a:normAutofit/>
          </a:bodyPr>
          <a:lstStyle/>
          <a:p>
            <a:pPr>
              <a:buBlip>
                <a:blip r:embed="rId3"/>
              </a:buBlip>
            </a:pPr>
            <a:r>
              <a:rPr lang="en-US" sz="2400" dirty="0">
                <a:solidFill>
                  <a:srgbClr val="000F6A"/>
                </a:solidFill>
                <a:latin typeface="Segoe UI" panose="020B0502040204020203" pitchFamily="34" charset="0"/>
                <a:ea typeface="Verdana" panose="020B0604030504040204" pitchFamily="34" charset="0"/>
                <a:cs typeface="Segoe UI" panose="020B0502040204020203" pitchFamily="34" charset="0"/>
              </a:rPr>
              <a:t>Understand what it costs </a:t>
            </a:r>
            <a:r>
              <a:rPr lang="en-US" sz="2400">
                <a:solidFill>
                  <a:srgbClr val="000F6A"/>
                </a:solidFill>
                <a:latin typeface="Segoe UI" panose="020B0502040204020203" pitchFamily="34" charset="0"/>
                <a:ea typeface="Verdana" panose="020B0604030504040204" pitchFamily="34" charset="0"/>
                <a:cs typeface="Segoe UI" panose="020B0502040204020203" pitchFamily="34" charset="0"/>
              </a:rPr>
              <a:t>to deliver </a:t>
            </a:r>
            <a:r>
              <a:rPr lang="en-US" sz="2400" dirty="0">
                <a:solidFill>
                  <a:srgbClr val="000F6A"/>
                </a:solidFill>
                <a:latin typeface="Segoe UI" panose="020B0502040204020203" pitchFamily="34" charset="0"/>
                <a:ea typeface="Verdana" panose="020B0604030504040204" pitchFamily="34" charset="0"/>
                <a:cs typeface="Segoe UI" panose="020B0502040204020203" pitchFamily="34" charset="0"/>
              </a:rPr>
              <a:t>your value proposition when onboarding and looking after clients</a:t>
            </a:r>
          </a:p>
          <a:p>
            <a:pPr>
              <a:buBlip>
                <a:blip r:embed="rId3"/>
              </a:buBlip>
            </a:pPr>
            <a:r>
              <a:rPr lang="en-US" sz="2400" dirty="0">
                <a:solidFill>
                  <a:srgbClr val="000F6A"/>
                </a:solidFill>
                <a:latin typeface="Segoe UI" panose="020B0502040204020203" pitchFamily="34" charset="0"/>
                <a:ea typeface="Verdana" panose="020B0604030504040204" pitchFamily="34" charset="0"/>
                <a:cs typeface="Segoe UI" panose="020B0502040204020203" pitchFamily="34" charset="0"/>
              </a:rPr>
              <a:t>Consider how many hours you have available to spend on client activities</a:t>
            </a:r>
          </a:p>
          <a:p>
            <a:pPr>
              <a:buBlip>
                <a:blip r:embed="rId3"/>
              </a:buBlip>
            </a:pPr>
            <a:r>
              <a:rPr lang="en-US" sz="2400" dirty="0">
                <a:solidFill>
                  <a:srgbClr val="000F6A"/>
                </a:solidFill>
                <a:latin typeface="Segoe UI" panose="020B0502040204020203" pitchFamily="34" charset="0"/>
                <a:ea typeface="Verdana" panose="020B0604030504040204" pitchFamily="34" charset="0"/>
                <a:cs typeface="Segoe UI" panose="020B0502040204020203" pitchFamily="34" charset="0"/>
              </a:rPr>
              <a:t>Do the numbers to reach a balance between capacity and income generation</a:t>
            </a:r>
          </a:p>
          <a:p>
            <a:pPr>
              <a:buBlip>
                <a:blip r:embed="rId3"/>
              </a:buBlip>
            </a:pPr>
            <a:r>
              <a:rPr lang="en-US" sz="2400" dirty="0">
                <a:solidFill>
                  <a:srgbClr val="000F6A"/>
                </a:solidFill>
                <a:latin typeface="Segoe UI" panose="020B0502040204020203" pitchFamily="34" charset="0"/>
                <a:ea typeface="Verdana" panose="020B0604030504040204" pitchFamily="34" charset="0"/>
                <a:cs typeface="Segoe UI" panose="020B0502040204020203" pitchFamily="34" charset="0"/>
              </a:rPr>
              <a:t>Focus on ideal clients</a:t>
            </a:r>
          </a:p>
          <a:p>
            <a:pPr>
              <a:buBlip>
                <a:blip r:embed="rId3"/>
              </a:buBlip>
            </a:pPr>
            <a:r>
              <a:rPr lang="en-US" sz="2400" dirty="0">
                <a:solidFill>
                  <a:srgbClr val="000F6A"/>
                </a:solidFill>
                <a:latin typeface="Segoe UI" panose="020B0502040204020203" pitchFamily="34" charset="0"/>
                <a:ea typeface="Verdana" panose="020B0604030504040204" pitchFamily="34" charset="0"/>
                <a:cs typeface="Segoe UI" panose="020B0502040204020203" pitchFamily="34" charset="0"/>
              </a:rPr>
              <a:t>Be clear on the relationships: are you being paid by the client or the product supplier? </a:t>
            </a:r>
          </a:p>
          <a:p>
            <a:pPr>
              <a:buBlip>
                <a:blip r:embed="rId3"/>
              </a:buBlip>
            </a:pPr>
            <a:endParaRPr lang="cs-CZ" sz="2400" dirty="0">
              <a:solidFill>
                <a:srgbClr val="000F6A"/>
              </a:solidFill>
              <a:latin typeface="Segoe UI" panose="020B0502040204020203" pitchFamily="34" charset="0"/>
              <a:ea typeface="Verdana" panose="020B0604030504040204" pitchFamily="34" charset="0"/>
              <a:cs typeface="Segoe UI" panose="020B0502040204020203" pitchFamily="34" charset="0"/>
            </a:endParaRPr>
          </a:p>
        </p:txBody>
      </p:sp>
      <p:pic>
        <p:nvPicPr>
          <p:cNvPr id="6" name="Obráze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000750"/>
            <a:ext cx="12192000" cy="857250"/>
          </a:xfrm>
          <a:prstGeom prst="rect">
            <a:avLst/>
          </a:prstGeom>
        </p:spPr>
      </p:pic>
      <p:pic>
        <p:nvPicPr>
          <p:cNvPr id="5" name="Obrázek 4"/>
          <p:cNvPicPr>
            <a:picLocks noChangeAspect="1"/>
          </p:cNvPicPr>
          <p:nvPr/>
        </p:nvPicPr>
        <p:blipFill rotWithShape="1">
          <a:blip r:embed="rId3">
            <a:extLst>
              <a:ext uri="{28A0092B-C50C-407E-A947-70E740481C1C}">
                <a14:useLocalDpi xmlns:a14="http://schemas.microsoft.com/office/drawing/2010/main" val="0"/>
              </a:ext>
            </a:extLst>
          </a:blip>
          <a:srcRect l="14749"/>
          <a:stretch/>
        </p:blipFill>
        <p:spPr>
          <a:xfrm>
            <a:off x="-1" y="560388"/>
            <a:ext cx="790365" cy="1130300"/>
          </a:xfrm>
          <a:prstGeom prst="rect">
            <a:avLst/>
          </a:prstGeom>
        </p:spPr>
      </p:pic>
    </p:spTree>
    <p:extLst>
      <p:ext uri="{BB962C8B-B14F-4D97-AF65-F5344CB8AC3E}">
        <p14:creationId xmlns:p14="http://schemas.microsoft.com/office/powerpoint/2010/main" val="1850112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4000" b="1" dirty="0">
                <a:solidFill>
                  <a:srgbClr val="000F6A"/>
                </a:solidFill>
                <a:latin typeface="Segoe UI" panose="020B0502040204020203" pitchFamily="34" charset="0"/>
                <a:ea typeface="Verdana" panose="020B0604030504040204" pitchFamily="34" charset="0"/>
                <a:cs typeface="Segoe UI" panose="020B0502040204020203" pitchFamily="34" charset="0"/>
              </a:rPr>
              <a:t>In closing…..</a:t>
            </a:r>
            <a:endParaRPr lang="cs-CZ" sz="4000" b="1" dirty="0">
              <a:solidFill>
                <a:srgbClr val="000F6A"/>
              </a:solidFill>
              <a:latin typeface="Segoe UI" panose="020B0502040204020203" pitchFamily="34" charset="0"/>
              <a:ea typeface="Verdana" panose="020B0604030504040204" pitchFamily="34" charset="0"/>
              <a:cs typeface="Segoe UI" panose="020B0502040204020203" pitchFamily="34" charset="0"/>
            </a:endParaRPr>
          </a:p>
        </p:txBody>
      </p:sp>
      <p:sp>
        <p:nvSpPr>
          <p:cNvPr id="3" name="Zástupný symbol pro obsah 2"/>
          <p:cNvSpPr>
            <a:spLocks noGrp="1"/>
          </p:cNvSpPr>
          <p:nvPr>
            <p:ph idx="1"/>
          </p:nvPr>
        </p:nvSpPr>
        <p:spPr/>
        <p:txBody>
          <a:bodyPr>
            <a:normAutofit fontScale="92500"/>
          </a:bodyPr>
          <a:lstStyle/>
          <a:p>
            <a:pPr>
              <a:buBlip>
                <a:blip r:embed="rId3"/>
              </a:buBlip>
            </a:pPr>
            <a:endParaRPr lang="en-US" sz="2400" b="1" dirty="0">
              <a:solidFill>
                <a:srgbClr val="000F6A"/>
              </a:solidFill>
              <a:latin typeface="Segoe UI" panose="020B0502040204020203" pitchFamily="34" charset="0"/>
              <a:cs typeface="Segoe UI" panose="020B0502040204020203" pitchFamily="34" charset="0"/>
            </a:endParaRPr>
          </a:p>
          <a:p>
            <a:pPr>
              <a:buBlip>
                <a:blip r:embed="rId3"/>
              </a:buBlip>
            </a:pPr>
            <a:r>
              <a:rPr lang="en-US" sz="2600" b="1" dirty="0">
                <a:solidFill>
                  <a:srgbClr val="000F6A"/>
                </a:solidFill>
                <a:latin typeface="Segoe UI" panose="020B0502040204020203" pitchFamily="34" charset="0"/>
                <a:cs typeface="Segoe UI" panose="020B0502040204020203" pitchFamily="34" charset="0"/>
              </a:rPr>
              <a:t>“Do less than customers expect and service is seen as bad. Do exactly what customers expect and service is seen as good. But do more than customers anticipate and service is seen as superior.”               </a:t>
            </a:r>
          </a:p>
          <a:p>
            <a:pPr marL="0" indent="0">
              <a:buNone/>
            </a:pPr>
            <a:r>
              <a:rPr lang="en-US" sz="2400" b="1" dirty="0">
                <a:solidFill>
                  <a:srgbClr val="000F6A"/>
                </a:solidFill>
              </a:rPr>
              <a:t>                                                                                                   </a:t>
            </a:r>
            <a:r>
              <a:rPr lang="en-US" sz="1700" i="1" dirty="0">
                <a:solidFill>
                  <a:srgbClr val="000F6A"/>
                </a:solidFill>
                <a:latin typeface="Segoe UI" panose="020B0502040204020203" pitchFamily="34" charset="0"/>
                <a:cs typeface="Segoe UI" panose="020B0502040204020203" pitchFamily="34" charset="0"/>
              </a:rPr>
              <a:t>Paul </a:t>
            </a:r>
            <a:r>
              <a:rPr lang="en-US" sz="1700" i="1" dirty="0" err="1">
                <a:solidFill>
                  <a:srgbClr val="000F6A"/>
                </a:solidFill>
                <a:latin typeface="Segoe UI" panose="020B0502040204020203" pitchFamily="34" charset="0"/>
                <a:cs typeface="Segoe UI" panose="020B0502040204020203" pitchFamily="34" charset="0"/>
              </a:rPr>
              <a:t>Dorrian</a:t>
            </a:r>
            <a:r>
              <a:rPr lang="en-US" sz="1700" i="1" dirty="0">
                <a:solidFill>
                  <a:srgbClr val="000F6A"/>
                </a:solidFill>
                <a:latin typeface="Segoe UI" panose="020B0502040204020203" pitchFamily="34" charset="0"/>
                <a:cs typeface="Segoe UI" panose="020B0502040204020203" pitchFamily="34" charset="0"/>
              </a:rPr>
              <a:t>, Intensive Customer Care</a:t>
            </a:r>
            <a:endParaRPr lang="en-US" sz="1700" b="1" dirty="0">
              <a:solidFill>
                <a:srgbClr val="000F6A"/>
              </a:solidFill>
              <a:latin typeface="Segoe UI" panose="020B0502040204020203" pitchFamily="34" charset="0"/>
              <a:cs typeface="Segoe UI" panose="020B0502040204020203" pitchFamily="34" charset="0"/>
            </a:endParaRPr>
          </a:p>
          <a:p>
            <a:pPr>
              <a:buBlip>
                <a:blip r:embed="rId3"/>
              </a:buBlip>
            </a:pPr>
            <a:endParaRPr lang="en-US" sz="2400" b="1" dirty="0">
              <a:solidFill>
                <a:srgbClr val="000F6A"/>
              </a:solidFill>
              <a:latin typeface="Segoe UI" panose="020B0502040204020203" pitchFamily="34" charset="0"/>
              <a:cs typeface="Segoe UI" panose="020B0502040204020203" pitchFamily="34" charset="0"/>
            </a:endParaRPr>
          </a:p>
          <a:p>
            <a:pPr>
              <a:buBlip>
                <a:blip r:embed="rId3"/>
              </a:buBlip>
            </a:pPr>
            <a:r>
              <a:rPr lang="en-US" sz="2600" b="1" dirty="0">
                <a:solidFill>
                  <a:srgbClr val="000F6A"/>
                </a:solidFill>
                <a:latin typeface="Segoe UI" panose="020B0502040204020203" pitchFamily="34" charset="0"/>
                <a:cs typeface="Segoe UI" panose="020B0502040204020203" pitchFamily="34" charset="0"/>
              </a:rPr>
              <a:t>“Do it now. The business obituary pages are filled with planners who waited.” </a:t>
            </a:r>
            <a:r>
              <a:rPr lang="en-US" sz="2600" b="1" i="1" dirty="0">
                <a:solidFill>
                  <a:srgbClr val="000F6A"/>
                </a:solidFill>
                <a:latin typeface="Segoe UI" panose="020B0502040204020203" pitchFamily="34" charset="0"/>
                <a:cs typeface="Segoe UI" panose="020B0502040204020203" pitchFamily="34" charset="0"/>
              </a:rPr>
              <a:t> </a:t>
            </a:r>
          </a:p>
          <a:p>
            <a:pPr>
              <a:buBlip>
                <a:blip r:embed="rId3"/>
              </a:buBlip>
            </a:pPr>
            <a:r>
              <a:rPr lang="en-US" sz="1700" i="1" dirty="0">
                <a:solidFill>
                  <a:srgbClr val="000F6A"/>
                </a:solidFill>
                <a:latin typeface="Segoe UI" panose="020B0502040204020203" pitchFamily="34" charset="0"/>
                <a:cs typeface="Segoe UI" panose="020B0502040204020203" pitchFamily="34" charset="0"/>
              </a:rPr>
              <a:t>                                                                                                              Harry Beckwith, Selling the Invisible</a:t>
            </a:r>
          </a:p>
          <a:p>
            <a:pPr>
              <a:buBlip>
                <a:blip r:embed="rId3"/>
              </a:buBlip>
            </a:pPr>
            <a:endParaRPr lang="en-US" sz="1700" i="1" dirty="0">
              <a:solidFill>
                <a:srgbClr val="000F6A"/>
              </a:solidFill>
              <a:latin typeface="Segoe UI" panose="020B0502040204020203" pitchFamily="34" charset="0"/>
              <a:ea typeface="Verdana" panose="020B0604030504040204" pitchFamily="34" charset="0"/>
              <a:cs typeface="Segoe UI" panose="020B0502040204020203" pitchFamily="34" charset="0"/>
            </a:endParaRPr>
          </a:p>
          <a:p>
            <a:pPr>
              <a:buBlip>
                <a:blip r:embed="rId3"/>
              </a:buBlip>
            </a:pPr>
            <a:r>
              <a:rPr lang="en-US" sz="1600" b="1" i="1" dirty="0">
                <a:solidFill>
                  <a:srgbClr val="000F6A"/>
                </a:solidFill>
                <a:latin typeface="Segoe UI" panose="020B0502040204020203" pitchFamily="34" charset="0"/>
                <a:cs typeface="Segoe UI" panose="020B0502040204020203" pitchFamily="34" charset="0"/>
              </a:rPr>
              <a:t>           </a:t>
            </a:r>
          </a:p>
          <a:p>
            <a:pPr>
              <a:buBlip>
                <a:blip r:embed="rId3"/>
              </a:buBlip>
            </a:pPr>
            <a:endParaRPr lang="cs-CZ" sz="2400" dirty="0">
              <a:solidFill>
                <a:srgbClr val="000F6A"/>
              </a:solidFill>
              <a:latin typeface="Segoe UI" panose="020B0502040204020203" pitchFamily="34" charset="0"/>
              <a:ea typeface="Verdana" panose="020B0604030504040204" pitchFamily="34" charset="0"/>
              <a:cs typeface="Segoe UI" panose="020B0502040204020203" pitchFamily="34" charset="0"/>
            </a:endParaRPr>
          </a:p>
        </p:txBody>
      </p:sp>
      <p:pic>
        <p:nvPicPr>
          <p:cNvPr id="6" name="Obráze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000750"/>
            <a:ext cx="12192000" cy="857250"/>
          </a:xfrm>
          <a:prstGeom prst="rect">
            <a:avLst/>
          </a:prstGeom>
        </p:spPr>
      </p:pic>
      <p:pic>
        <p:nvPicPr>
          <p:cNvPr id="5" name="Obrázek 4"/>
          <p:cNvPicPr>
            <a:picLocks noChangeAspect="1"/>
          </p:cNvPicPr>
          <p:nvPr/>
        </p:nvPicPr>
        <p:blipFill rotWithShape="1">
          <a:blip r:embed="rId3">
            <a:extLst>
              <a:ext uri="{28A0092B-C50C-407E-A947-70E740481C1C}">
                <a14:useLocalDpi xmlns:a14="http://schemas.microsoft.com/office/drawing/2010/main" val="0"/>
              </a:ext>
            </a:extLst>
          </a:blip>
          <a:srcRect l="14749"/>
          <a:stretch/>
        </p:blipFill>
        <p:spPr>
          <a:xfrm>
            <a:off x="-1" y="560388"/>
            <a:ext cx="790365" cy="1130300"/>
          </a:xfrm>
          <a:prstGeom prst="rect">
            <a:avLst/>
          </a:prstGeom>
        </p:spPr>
      </p:pic>
    </p:spTree>
    <p:extLst>
      <p:ext uri="{BB962C8B-B14F-4D97-AF65-F5344CB8AC3E}">
        <p14:creationId xmlns:p14="http://schemas.microsoft.com/office/powerpoint/2010/main" val="141262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525"/>
            <a:ext cx="12192000" cy="6858000"/>
          </a:xfrm>
          <a:prstGeom prst="rect">
            <a:avLst/>
          </a:prstGeom>
        </p:spPr>
      </p:pic>
      <p:sp>
        <p:nvSpPr>
          <p:cNvPr id="2" name="Nadpis 1"/>
          <p:cNvSpPr>
            <a:spLocks noGrp="1"/>
          </p:cNvSpPr>
          <p:nvPr>
            <p:ph type="ctrTitle"/>
          </p:nvPr>
        </p:nvSpPr>
        <p:spPr>
          <a:xfrm>
            <a:off x="1162050" y="1628775"/>
            <a:ext cx="9144000" cy="1490662"/>
          </a:xfrm>
        </p:spPr>
        <p:txBody>
          <a:bodyPr>
            <a:noAutofit/>
          </a:bodyPr>
          <a:lstStyle/>
          <a:p>
            <a:pPr algn="l"/>
            <a:r>
              <a:rPr lang="en-US" sz="4000" b="1" dirty="0">
                <a:solidFill>
                  <a:srgbClr val="000F6A"/>
                </a:solidFill>
                <a:latin typeface="Segoe UI" panose="020B0502040204020203" pitchFamily="34" charset="0"/>
                <a:ea typeface="Verdana" panose="020B0604030504040204" pitchFamily="34" charset="0"/>
                <a:cs typeface="Segoe UI" panose="020B0502040204020203" pitchFamily="34" charset="0"/>
              </a:rPr>
              <a:t>Building a professional &amp; future fit practice</a:t>
            </a:r>
            <a:endParaRPr lang="cs-CZ" sz="4000" dirty="0">
              <a:solidFill>
                <a:srgbClr val="000F6A"/>
              </a:solidFill>
              <a:latin typeface="Segoe UI" panose="020B0502040204020203" pitchFamily="34" charset="0"/>
              <a:ea typeface="Verdana" panose="020B0604030504040204" pitchFamily="34" charset="0"/>
              <a:cs typeface="Segoe UI" panose="020B0502040204020203" pitchFamily="34" charset="0"/>
            </a:endParaRPr>
          </a:p>
        </p:txBody>
      </p:sp>
      <p:sp>
        <p:nvSpPr>
          <p:cNvPr id="3" name="Podnadpis 2"/>
          <p:cNvSpPr>
            <a:spLocks noGrp="1"/>
          </p:cNvSpPr>
          <p:nvPr>
            <p:ph type="subTitle" idx="1"/>
          </p:nvPr>
        </p:nvSpPr>
        <p:spPr>
          <a:xfrm>
            <a:off x="1181100" y="3563938"/>
            <a:ext cx="8524875" cy="874712"/>
          </a:xfrm>
        </p:spPr>
        <p:txBody>
          <a:bodyPr>
            <a:normAutofit fontScale="92500" lnSpcReduction="20000"/>
          </a:bodyPr>
          <a:lstStyle/>
          <a:p>
            <a:pPr algn="l"/>
            <a:r>
              <a:rPr lang="en-US" sz="3600" dirty="0">
                <a:solidFill>
                  <a:srgbClr val="000F6A"/>
                </a:solidFill>
                <a:latin typeface="Segoe UI" panose="020B0502040204020203" pitchFamily="34" charset="0"/>
                <a:ea typeface="Verdana" panose="020B0604030504040204" pitchFamily="34" charset="0"/>
                <a:cs typeface="Segoe UI" panose="020B0502040204020203" pitchFamily="34" charset="0"/>
              </a:rPr>
              <a:t>Edden Kift</a:t>
            </a:r>
          </a:p>
          <a:p>
            <a:pPr algn="l"/>
            <a:r>
              <a:rPr lang="en-US" sz="2300" dirty="0">
                <a:solidFill>
                  <a:srgbClr val="000F6A"/>
                </a:solidFill>
                <a:latin typeface="Segoe UI" panose="020B0502040204020203" pitchFamily="34" charset="0"/>
                <a:ea typeface="Verdana" panose="020B0604030504040204" pitchFamily="34" charset="0"/>
                <a:cs typeface="Segoe UI" panose="020B0502040204020203" pitchFamily="34" charset="0"/>
              </a:rPr>
              <a:t>PortfolioMetrix</a:t>
            </a:r>
          </a:p>
          <a:p>
            <a:pPr algn="l"/>
            <a:endParaRPr lang="cs-CZ" sz="3600" dirty="0">
              <a:solidFill>
                <a:srgbClr val="000F6A"/>
              </a:solidFill>
              <a:latin typeface="Segoe UI" panose="020B0502040204020203" pitchFamily="34" charset="0"/>
              <a:ea typeface="Verdana" panose="020B0604030504040204" pitchFamily="34" charset="0"/>
              <a:cs typeface="Segoe UI" panose="020B0502040204020203" pitchFamily="34" charset="0"/>
            </a:endParaRPr>
          </a:p>
        </p:txBody>
      </p:sp>
    </p:spTree>
    <p:extLst>
      <p:ext uri="{BB962C8B-B14F-4D97-AF65-F5344CB8AC3E}">
        <p14:creationId xmlns:p14="http://schemas.microsoft.com/office/powerpoint/2010/main" val="2352256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4000" b="1" dirty="0">
                <a:solidFill>
                  <a:srgbClr val="000F6A"/>
                </a:solidFill>
                <a:latin typeface="Segoe UI" panose="020B0502040204020203" pitchFamily="34" charset="0"/>
                <a:ea typeface="Verdana" panose="020B0604030504040204" pitchFamily="34" charset="0"/>
                <a:cs typeface="Segoe UI" panose="020B0502040204020203" pitchFamily="34" charset="0"/>
              </a:rPr>
              <a:t>Transition</a:t>
            </a:r>
            <a:endParaRPr lang="cs-CZ" sz="4000" b="1" dirty="0">
              <a:solidFill>
                <a:srgbClr val="000F6A"/>
              </a:solidFill>
              <a:latin typeface="Segoe UI" panose="020B0502040204020203" pitchFamily="34" charset="0"/>
              <a:ea typeface="Verdana" panose="020B0604030504040204" pitchFamily="34" charset="0"/>
              <a:cs typeface="Segoe UI" panose="020B0502040204020203" pitchFamily="34" charset="0"/>
            </a:endParaRPr>
          </a:p>
        </p:txBody>
      </p:sp>
      <p:sp>
        <p:nvSpPr>
          <p:cNvPr id="3" name="Zástupný symbol pro obsah 2"/>
          <p:cNvSpPr>
            <a:spLocks noGrp="1"/>
          </p:cNvSpPr>
          <p:nvPr>
            <p:ph idx="1"/>
          </p:nvPr>
        </p:nvSpPr>
        <p:spPr/>
        <p:txBody>
          <a:bodyPr>
            <a:normAutofit/>
          </a:bodyPr>
          <a:lstStyle/>
          <a:p>
            <a:pPr>
              <a:buBlip>
                <a:blip r:embed="rId3"/>
              </a:buBlip>
            </a:pPr>
            <a:endParaRPr lang="en-US" sz="2400" dirty="0"/>
          </a:p>
          <a:p>
            <a:pPr>
              <a:buBlip>
                <a:blip r:embed="rId3"/>
              </a:buBlip>
            </a:pPr>
            <a:r>
              <a:rPr lang="en-US" sz="2400" dirty="0">
                <a:solidFill>
                  <a:srgbClr val="000F6A"/>
                </a:solidFill>
                <a:latin typeface="Segoe UI" panose="020B0502040204020203" pitchFamily="34" charset="0"/>
                <a:cs typeface="Segoe UI" panose="020B0502040204020203" pitchFamily="34" charset="0"/>
              </a:rPr>
              <a:t>The </a:t>
            </a:r>
            <a:r>
              <a:rPr lang="en-US" sz="2400" b="1" i="1" dirty="0">
                <a:solidFill>
                  <a:srgbClr val="00B050"/>
                </a:solidFill>
                <a:latin typeface="Segoe UI" panose="020B0502040204020203" pitchFamily="34" charset="0"/>
                <a:cs typeface="Segoe UI" panose="020B0502040204020203" pitchFamily="34" charset="0"/>
              </a:rPr>
              <a:t>process</a:t>
            </a:r>
            <a:r>
              <a:rPr lang="en-US" sz="2400" b="1" dirty="0">
                <a:solidFill>
                  <a:srgbClr val="000F6A"/>
                </a:solidFill>
                <a:latin typeface="Segoe UI" panose="020B0502040204020203" pitchFamily="34" charset="0"/>
                <a:cs typeface="Segoe UI" panose="020B0502040204020203" pitchFamily="34" charset="0"/>
              </a:rPr>
              <a:t> </a:t>
            </a:r>
            <a:r>
              <a:rPr lang="en-US" sz="2400" dirty="0">
                <a:solidFill>
                  <a:srgbClr val="000F6A"/>
                </a:solidFill>
                <a:latin typeface="Segoe UI" panose="020B0502040204020203" pitchFamily="34" charset="0"/>
                <a:cs typeface="Segoe UI" panose="020B0502040204020203" pitchFamily="34" charset="0"/>
              </a:rPr>
              <a:t>or a </a:t>
            </a:r>
            <a:r>
              <a:rPr lang="en-US" sz="2400" b="1" i="1" dirty="0">
                <a:solidFill>
                  <a:srgbClr val="00B050"/>
                </a:solidFill>
                <a:latin typeface="Segoe UI" panose="020B0502040204020203" pitchFamily="34" charset="0"/>
                <a:cs typeface="Segoe UI" panose="020B0502040204020203" pitchFamily="34" charset="0"/>
              </a:rPr>
              <a:t>period</a:t>
            </a:r>
            <a:r>
              <a:rPr lang="en-US" sz="2400" dirty="0">
                <a:solidFill>
                  <a:srgbClr val="000F6A"/>
                </a:solidFill>
                <a:latin typeface="Segoe UI" panose="020B0502040204020203" pitchFamily="34" charset="0"/>
                <a:cs typeface="Segoe UI" panose="020B0502040204020203" pitchFamily="34" charset="0"/>
              </a:rPr>
              <a:t> of changing</a:t>
            </a:r>
          </a:p>
          <a:p>
            <a:pPr marL="0" indent="0">
              <a:buNone/>
            </a:pPr>
            <a:r>
              <a:rPr lang="en-US" sz="2400" dirty="0">
                <a:solidFill>
                  <a:srgbClr val="000F6A"/>
                </a:solidFill>
                <a:latin typeface="Segoe UI" panose="020B0502040204020203" pitchFamily="34" charset="0"/>
                <a:cs typeface="Segoe UI" panose="020B0502040204020203" pitchFamily="34" charset="0"/>
              </a:rPr>
              <a:t>    from one state or condition to another</a:t>
            </a:r>
            <a:endParaRPr lang="en-ZA" sz="2400" dirty="0">
              <a:solidFill>
                <a:srgbClr val="000F6A"/>
              </a:solidFill>
              <a:latin typeface="Segoe UI" panose="020B0502040204020203" pitchFamily="34" charset="0"/>
              <a:cs typeface="Segoe UI" panose="020B0502040204020203" pitchFamily="34" charset="0"/>
            </a:endParaRPr>
          </a:p>
          <a:p>
            <a:pPr>
              <a:buBlip>
                <a:blip r:embed="rId3"/>
              </a:buBlip>
            </a:pPr>
            <a:endParaRPr lang="cs-CZ" sz="2400" dirty="0">
              <a:solidFill>
                <a:srgbClr val="000F6A"/>
              </a:solidFill>
              <a:latin typeface="Segoe UI" panose="020B0502040204020203" pitchFamily="34" charset="0"/>
              <a:ea typeface="Verdana" panose="020B0604030504040204" pitchFamily="34" charset="0"/>
              <a:cs typeface="Segoe UI" panose="020B0502040204020203" pitchFamily="34" charset="0"/>
            </a:endParaRPr>
          </a:p>
        </p:txBody>
      </p:sp>
      <p:pic>
        <p:nvPicPr>
          <p:cNvPr id="6" name="Obráze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000750"/>
            <a:ext cx="12192000" cy="857250"/>
          </a:xfrm>
          <a:prstGeom prst="rect">
            <a:avLst/>
          </a:prstGeom>
        </p:spPr>
      </p:pic>
      <p:pic>
        <p:nvPicPr>
          <p:cNvPr id="5" name="Obrázek 4"/>
          <p:cNvPicPr>
            <a:picLocks noChangeAspect="1"/>
          </p:cNvPicPr>
          <p:nvPr/>
        </p:nvPicPr>
        <p:blipFill rotWithShape="1">
          <a:blip r:embed="rId3">
            <a:extLst>
              <a:ext uri="{28A0092B-C50C-407E-A947-70E740481C1C}">
                <a14:useLocalDpi xmlns:a14="http://schemas.microsoft.com/office/drawing/2010/main" val="0"/>
              </a:ext>
            </a:extLst>
          </a:blip>
          <a:srcRect l="14749"/>
          <a:stretch/>
        </p:blipFill>
        <p:spPr>
          <a:xfrm>
            <a:off x="-1" y="560388"/>
            <a:ext cx="790365" cy="1130300"/>
          </a:xfrm>
          <a:prstGeom prst="rect">
            <a:avLst/>
          </a:prstGeom>
        </p:spPr>
      </p:pic>
      <p:pic>
        <p:nvPicPr>
          <p:cNvPr id="7" name="Picture 4" descr="Top 10 Career Transition Tips">
            <a:extLst>
              <a:ext uri="{FF2B5EF4-FFF2-40B4-BE49-F238E27FC236}">
                <a16:creationId xmlns:a16="http://schemas.microsoft.com/office/drawing/2014/main" id="{C9D58726-F003-424E-8C30-AF8B33AECE7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55691" y="2416969"/>
            <a:ext cx="28575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Image result for journey">
            <a:extLst>
              <a:ext uri="{FF2B5EF4-FFF2-40B4-BE49-F238E27FC236}">
                <a16:creationId xmlns:a16="http://schemas.microsoft.com/office/drawing/2014/main" id="{A557BF41-0A71-456A-8200-F172456BCF0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678809" y="3967780"/>
            <a:ext cx="3154448" cy="17799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62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4000" b="1" dirty="0">
                <a:solidFill>
                  <a:srgbClr val="000F6A"/>
                </a:solidFill>
                <a:latin typeface="Segoe UI" panose="020B0502040204020203" pitchFamily="34" charset="0"/>
                <a:ea typeface="Verdana" panose="020B0604030504040204" pitchFamily="34" charset="0"/>
                <a:cs typeface="Segoe UI" panose="020B0502040204020203" pitchFamily="34" charset="0"/>
              </a:rPr>
              <a:t>Where are we headed?</a:t>
            </a:r>
            <a:endParaRPr lang="cs-CZ" sz="4000" b="1" dirty="0">
              <a:solidFill>
                <a:srgbClr val="000F6A"/>
              </a:solidFill>
              <a:latin typeface="Segoe UI" panose="020B0502040204020203" pitchFamily="34" charset="0"/>
              <a:ea typeface="Verdana" panose="020B0604030504040204" pitchFamily="34" charset="0"/>
              <a:cs typeface="Segoe UI" panose="020B0502040204020203" pitchFamily="34" charset="0"/>
            </a:endParaRPr>
          </a:p>
        </p:txBody>
      </p:sp>
      <p:sp>
        <p:nvSpPr>
          <p:cNvPr id="3" name="Zástupný symbol pro obsah 2"/>
          <p:cNvSpPr>
            <a:spLocks noGrp="1"/>
          </p:cNvSpPr>
          <p:nvPr>
            <p:ph idx="1"/>
          </p:nvPr>
        </p:nvSpPr>
        <p:spPr/>
        <p:txBody>
          <a:bodyPr>
            <a:normAutofit/>
          </a:bodyPr>
          <a:lstStyle/>
          <a:p>
            <a:pPr>
              <a:buBlip>
                <a:blip r:embed="rId3"/>
              </a:buBlip>
            </a:pPr>
            <a:r>
              <a:rPr lang="en-US" sz="1800" b="1" u="sng" dirty="0">
                <a:solidFill>
                  <a:srgbClr val="000F6A"/>
                </a:solidFill>
                <a:latin typeface="Segoe UI" panose="020B0502040204020203" pitchFamily="34" charset="0"/>
                <a:cs typeface="Segoe UI" panose="020B0502040204020203" pitchFamily="34" charset="0"/>
              </a:rPr>
              <a:t>Industry:</a:t>
            </a:r>
            <a:r>
              <a:rPr lang="en-US" sz="1800" dirty="0">
                <a:solidFill>
                  <a:srgbClr val="000F6A"/>
                </a:solidFill>
                <a:latin typeface="Segoe UI" panose="020B0502040204020203" pitchFamily="34" charset="0"/>
                <a:cs typeface="Segoe UI" panose="020B0502040204020203" pitchFamily="34" charset="0"/>
              </a:rPr>
              <a:t> </a:t>
            </a:r>
            <a:r>
              <a:rPr lang="en-US" sz="1800" i="1" dirty="0">
                <a:solidFill>
                  <a:srgbClr val="000F6A"/>
                </a:solidFill>
                <a:latin typeface="Segoe UI" panose="020B0502040204020203" pitchFamily="34" charset="0"/>
                <a:cs typeface="Segoe UI" panose="020B0502040204020203" pitchFamily="34" charset="0"/>
              </a:rPr>
              <a:t>economic activity concerned with the processing of raw materials and manufacture of goods in factories (and their distribution)</a:t>
            </a:r>
          </a:p>
          <a:p>
            <a:pPr>
              <a:buBlip>
                <a:blip r:embed="rId3"/>
              </a:buBlip>
            </a:pPr>
            <a:r>
              <a:rPr lang="en-US" sz="1800" b="1" u="sng" dirty="0">
                <a:solidFill>
                  <a:srgbClr val="000F6A"/>
                </a:solidFill>
                <a:latin typeface="Segoe UI" panose="020B0502040204020203" pitchFamily="34" charset="0"/>
                <a:cs typeface="Segoe UI" panose="020B0502040204020203" pitchFamily="34" charset="0"/>
              </a:rPr>
              <a:t>Profession:</a:t>
            </a:r>
            <a:r>
              <a:rPr lang="en-US" sz="1800" dirty="0">
                <a:solidFill>
                  <a:srgbClr val="000F6A"/>
                </a:solidFill>
                <a:latin typeface="Segoe UI" panose="020B0502040204020203" pitchFamily="34" charset="0"/>
                <a:cs typeface="Segoe UI" panose="020B0502040204020203" pitchFamily="34" charset="0"/>
              </a:rPr>
              <a:t> a paid occupation, especially one that involves prolonged training and a formal qualification (such as accountants, doctors, lawyers)</a:t>
            </a:r>
            <a:r>
              <a:rPr lang="en-US" sz="1800" b="1" u="sng" dirty="0">
                <a:solidFill>
                  <a:srgbClr val="000F6A"/>
                </a:solidFill>
                <a:latin typeface="Segoe UI" panose="020B0502040204020203" pitchFamily="34" charset="0"/>
                <a:cs typeface="Segoe UI" panose="020B0502040204020203" pitchFamily="34" charset="0"/>
              </a:rPr>
              <a:t> </a:t>
            </a:r>
          </a:p>
          <a:p>
            <a:pPr>
              <a:buBlip>
                <a:blip r:embed="rId3"/>
              </a:buBlip>
            </a:pPr>
            <a:endParaRPr lang="cs-CZ" sz="2400" dirty="0">
              <a:solidFill>
                <a:srgbClr val="000F6A"/>
              </a:solidFill>
              <a:latin typeface="Segoe UI" panose="020B0502040204020203" pitchFamily="34" charset="0"/>
              <a:ea typeface="Verdana" panose="020B0604030504040204" pitchFamily="34" charset="0"/>
              <a:cs typeface="Segoe UI" panose="020B0502040204020203" pitchFamily="34" charset="0"/>
            </a:endParaRPr>
          </a:p>
        </p:txBody>
      </p:sp>
      <p:pic>
        <p:nvPicPr>
          <p:cNvPr id="6" name="Obráze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000750"/>
            <a:ext cx="12192000" cy="857250"/>
          </a:xfrm>
          <a:prstGeom prst="rect">
            <a:avLst/>
          </a:prstGeom>
        </p:spPr>
      </p:pic>
      <p:pic>
        <p:nvPicPr>
          <p:cNvPr id="5" name="Obrázek 4"/>
          <p:cNvPicPr>
            <a:picLocks noChangeAspect="1"/>
          </p:cNvPicPr>
          <p:nvPr/>
        </p:nvPicPr>
        <p:blipFill rotWithShape="1">
          <a:blip r:embed="rId3">
            <a:extLst>
              <a:ext uri="{28A0092B-C50C-407E-A947-70E740481C1C}">
                <a14:useLocalDpi xmlns:a14="http://schemas.microsoft.com/office/drawing/2010/main" val="0"/>
              </a:ext>
            </a:extLst>
          </a:blip>
          <a:srcRect l="14749"/>
          <a:stretch/>
        </p:blipFill>
        <p:spPr>
          <a:xfrm>
            <a:off x="-1" y="560388"/>
            <a:ext cx="790365" cy="1130300"/>
          </a:xfrm>
          <a:prstGeom prst="rect">
            <a:avLst/>
          </a:prstGeom>
        </p:spPr>
      </p:pic>
      <p:graphicFrame>
        <p:nvGraphicFramePr>
          <p:cNvPr id="4" name="Table 3">
            <a:extLst>
              <a:ext uri="{FF2B5EF4-FFF2-40B4-BE49-F238E27FC236}">
                <a16:creationId xmlns:a16="http://schemas.microsoft.com/office/drawing/2014/main" id="{83A36E79-66BC-474E-A021-B09CE6DDDC3A}"/>
              </a:ext>
            </a:extLst>
          </p:cNvPr>
          <p:cNvGraphicFramePr>
            <a:graphicFrameLocks noGrp="1"/>
          </p:cNvGraphicFramePr>
          <p:nvPr>
            <p:extLst>
              <p:ext uri="{D42A27DB-BD31-4B8C-83A1-F6EECF244321}">
                <p14:modId xmlns:p14="http://schemas.microsoft.com/office/powerpoint/2010/main" val="2371938251"/>
              </p:ext>
            </p:extLst>
          </p:nvPr>
        </p:nvGraphicFramePr>
        <p:xfrm>
          <a:off x="2032000" y="3555145"/>
          <a:ext cx="8128000" cy="22250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814212759"/>
                    </a:ext>
                  </a:extLst>
                </a:gridCol>
                <a:gridCol w="4064000">
                  <a:extLst>
                    <a:ext uri="{9D8B030D-6E8A-4147-A177-3AD203B41FA5}">
                      <a16:colId xmlns:a16="http://schemas.microsoft.com/office/drawing/2014/main" val="407831467"/>
                    </a:ext>
                  </a:extLst>
                </a:gridCol>
              </a:tblGrid>
              <a:tr h="370840">
                <a:tc>
                  <a:txBody>
                    <a:bodyPr/>
                    <a:lstStyle/>
                    <a:p>
                      <a:pPr algn="ctr"/>
                      <a:r>
                        <a:rPr lang="en-US" sz="1800" dirty="0">
                          <a:solidFill>
                            <a:srgbClr val="000F6A"/>
                          </a:solidFill>
                          <a:latin typeface="Segoe UI" panose="020B0502040204020203" pitchFamily="34" charset="0"/>
                          <a:cs typeface="Segoe UI" panose="020B0502040204020203" pitchFamily="34" charset="0"/>
                        </a:rPr>
                        <a:t>PRODUCT</a:t>
                      </a:r>
                      <a:endParaRPr lang="en-ZA" sz="1800" dirty="0">
                        <a:solidFill>
                          <a:srgbClr val="000F6A"/>
                        </a:solidFill>
                        <a:latin typeface="Segoe UI" panose="020B0502040204020203" pitchFamily="34" charset="0"/>
                        <a:cs typeface="Segoe UI" panose="020B0502040204020203" pitchFamily="34" charset="0"/>
                      </a:endParaRPr>
                    </a:p>
                  </a:txBody>
                  <a:tcPr>
                    <a:solidFill>
                      <a:srgbClr val="FFFF00"/>
                    </a:solidFill>
                  </a:tcPr>
                </a:tc>
                <a:tc>
                  <a:txBody>
                    <a:bodyPr/>
                    <a:lstStyle/>
                    <a:p>
                      <a:pPr algn="ctr"/>
                      <a:r>
                        <a:rPr lang="en-US" sz="1800" dirty="0">
                          <a:solidFill>
                            <a:srgbClr val="000F6A"/>
                          </a:solidFill>
                          <a:latin typeface="Segoe UI" panose="020B0502040204020203" pitchFamily="34" charset="0"/>
                          <a:cs typeface="Segoe UI" panose="020B0502040204020203" pitchFamily="34" charset="0"/>
                        </a:rPr>
                        <a:t>ADVICE</a:t>
                      </a:r>
                      <a:endParaRPr lang="en-ZA" sz="1800" dirty="0">
                        <a:solidFill>
                          <a:srgbClr val="000F6A"/>
                        </a:solidFill>
                        <a:latin typeface="Segoe UI" panose="020B0502040204020203" pitchFamily="34" charset="0"/>
                        <a:cs typeface="Segoe UI" panose="020B0502040204020203" pitchFamily="34" charset="0"/>
                      </a:endParaRPr>
                    </a:p>
                  </a:txBody>
                  <a:tcPr>
                    <a:solidFill>
                      <a:srgbClr val="FFFF00"/>
                    </a:solidFill>
                  </a:tcPr>
                </a:tc>
                <a:extLst>
                  <a:ext uri="{0D108BD9-81ED-4DB2-BD59-A6C34878D82A}">
                    <a16:rowId xmlns:a16="http://schemas.microsoft.com/office/drawing/2014/main" val="868495721"/>
                  </a:ext>
                </a:extLst>
              </a:tr>
              <a:tr h="370840">
                <a:tc>
                  <a:txBody>
                    <a:bodyPr/>
                    <a:lstStyle/>
                    <a:p>
                      <a:r>
                        <a:rPr lang="en-US" dirty="0">
                          <a:solidFill>
                            <a:schemeClr val="bg1"/>
                          </a:solidFill>
                          <a:latin typeface="Segoe UI" panose="020B0502040204020203" pitchFamily="34" charset="0"/>
                          <a:cs typeface="Segoe UI" panose="020B0502040204020203" pitchFamily="34" charset="0"/>
                        </a:rPr>
                        <a:t>Giving clients what they want</a:t>
                      </a:r>
                      <a:endParaRPr lang="en-ZA" dirty="0">
                        <a:solidFill>
                          <a:schemeClr val="bg1"/>
                        </a:solidFill>
                        <a:latin typeface="Segoe UI" panose="020B0502040204020203" pitchFamily="34" charset="0"/>
                        <a:cs typeface="Segoe UI" panose="020B0502040204020203" pitchFamily="34" charset="0"/>
                      </a:endParaRPr>
                    </a:p>
                  </a:txBody>
                  <a:tcPr>
                    <a:solidFill>
                      <a:srgbClr val="000F6A"/>
                    </a:solidFill>
                  </a:tcPr>
                </a:tc>
                <a:tc>
                  <a:txBody>
                    <a:bodyPr/>
                    <a:lstStyle/>
                    <a:p>
                      <a:r>
                        <a:rPr lang="en-US" dirty="0">
                          <a:solidFill>
                            <a:schemeClr val="bg1"/>
                          </a:solidFill>
                          <a:latin typeface="Segoe UI" panose="020B0502040204020203" pitchFamily="34" charset="0"/>
                          <a:cs typeface="Segoe UI" panose="020B0502040204020203" pitchFamily="34" charset="0"/>
                        </a:rPr>
                        <a:t>Involves holistic financial planning</a:t>
                      </a:r>
                      <a:endParaRPr lang="en-ZA" dirty="0">
                        <a:solidFill>
                          <a:schemeClr val="bg1"/>
                        </a:solidFill>
                        <a:latin typeface="Segoe UI" panose="020B0502040204020203" pitchFamily="34" charset="0"/>
                        <a:cs typeface="Segoe UI" panose="020B0502040204020203" pitchFamily="34" charset="0"/>
                      </a:endParaRPr>
                    </a:p>
                  </a:txBody>
                  <a:tcPr>
                    <a:solidFill>
                      <a:srgbClr val="000F6A"/>
                    </a:solidFill>
                  </a:tcPr>
                </a:tc>
                <a:extLst>
                  <a:ext uri="{0D108BD9-81ED-4DB2-BD59-A6C34878D82A}">
                    <a16:rowId xmlns:a16="http://schemas.microsoft.com/office/drawing/2014/main" val="3682977487"/>
                  </a:ext>
                </a:extLst>
              </a:tr>
              <a:tr h="370840">
                <a:tc>
                  <a:txBody>
                    <a:bodyPr/>
                    <a:lstStyle/>
                    <a:p>
                      <a:r>
                        <a:rPr lang="en-US" dirty="0">
                          <a:solidFill>
                            <a:schemeClr val="bg1"/>
                          </a:solidFill>
                          <a:latin typeface="Segoe UI" panose="020B0502040204020203" pitchFamily="34" charset="0"/>
                          <a:cs typeface="Segoe UI" panose="020B0502040204020203" pitchFamily="34" charset="0"/>
                        </a:rPr>
                        <a:t>Knowledge of products required</a:t>
                      </a:r>
                      <a:endParaRPr lang="en-ZA" dirty="0">
                        <a:solidFill>
                          <a:schemeClr val="bg1"/>
                        </a:solidFill>
                        <a:latin typeface="Segoe UI" panose="020B0502040204020203" pitchFamily="34" charset="0"/>
                        <a:cs typeface="Segoe UI" panose="020B0502040204020203" pitchFamily="34" charset="0"/>
                      </a:endParaRPr>
                    </a:p>
                  </a:txBody>
                  <a:tcPr>
                    <a:solidFill>
                      <a:srgbClr val="000F6A"/>
                    </a:solidFill>
                  </a:tcPr>
                </a:tc>
                <a:tc>
                  <a:txBody>
                    <a:bodyPr/>
                    <a:lstStyle/>
                    <a:p>
                      <a:r>
                        <a:rPr lang="en-US" dirty="0">
                          <a:solidFill>
                            <a:schemeClr val="bg1"/>
                          </a:solidFill>
                          <a:latin typeface="Segoe UI" panose="020B0502040204020203" pitchFamily="34" charset="0"/>
                          <a:cs typeface="Segoe UI" panose="020B0502040204020203" pitchFamily="34" charset="0"/>
                        </a:rPr>
                        <a:t>About client needs, goals, aspirations</a:t>
                      </a:r>
                      <a:endParaRPr lang="en-ZA" dirty="0">
                        <a:solidFill>
                          <a:schemeClr val="bg1"/>
                        </a:solidFill>
                        <a:latin typeface="Segoe UI" panose="020B0502040204020203" pitchFamily="34" charset="0"/>
                        <a:cs typeface="Segoe UI" panose="020B0502040204020203" pitchFamily="34" charset="0"/>
                      </a:endParaRPr>
                    </a:p>
                  </a:txBody>
                  <a:tcPr>
                    <a:solidFill>
                      <a:srgbClr val="000F6A"/>
                    </a:solidFill>
                  </a:tcPr>
                </a:tc>
                <a:extLst>
                  <a:ext uri="{0D108BD9-81ED-4DB2-BD59-A6C34878D82A}">
                    <a16:rowId xmlns:a16="http://schemas.microsoft.com/office/drawing/2014/main" val="4048329379"/>
                  </a:ext>
                </a:extLst>
              </a:tr>
              <a:tr h="370840">
                <a:tc>
                  <a:txBody>
                    <a:bodyPr/>
                    <a:lstStyle/>
                    <a:p>
                      <a:r>
                        <a:rPr lang="en-US" dirty="0">
                          <a:solidFill>
                            <a:schemeClr val="bg1"/>
                          </a:solidFill>
                          <a:latin typeface="Segoe UI" panose="020B0502040204020203" pitchFamily="34" charset="0"/>
                          <a:cs typeface="Segoe UI" panose="020B0502040204020203" pitchFamily="34" charset="0"/>
                        </a:rPr>
                        <a:t>Relationships with product suppliers</a:t>
                      </a:r>
                      <a:endParaRPr lang="en-ZA" dirty="0">
                        <a:solidFill>
                          <a:schemeClr val="bg1"/>
                        </a:solidFill>
                        <a:latin typeface="Segoe UI" panose="020B0502040204020203" pitchFamily="34" charset="0"/>
                        <a:cs typeface="Segoe UI" panose="020B0502040204020203" pitchFamily="34" charset="0"/>
                      </a:endParaRPr>
                    </a:p>
                  </a:txBody>
                  <a:tcPr>
                    <a:solidFill>
                      <a:srgbClr val="000F6A"/>
                    </a:solidFill>
                  </a:tcPr>
                </a:tc>
                <a:tc>
                  <a:txBody>
                    <a:bodyPr/>
                    <a:lstStyle/>
                    <a:p>
                      <a:r>
                        <a:rPr lang="en-US" dirty="0">
                          <a:solidFill>
                            <a:schemeClr val="bg1"/>
                          </a:solidFill>
                          <a:latin typeface="Segoe UI" panose="020B0502040204020203" pitchFamily="34" charset="0"/>
                          <a:cs typeface="Segoe UI" panose="020B0502040204020203" pitchFamily="34" charset="0"/>
                        </a:rPr>
                        <a:t>Client relationships are key</a:t>
                      </a:r>
                      <a:endParaRPr lang="en-ZA" dirty="0">
                        <a:solidFill>
                          <a:schemeClr val="bg1"/>
                        </a:solidFill>
                        <a:latin typeface="Segoe UI" panose="020B0502040204020203" pitchFamily="34" charset="0"/>
                        <a:cs typeface="Segoe UI" panose="020B0502040204020203" pitchFamily="34" charset="0"/>
                      </a:endParaRPr>
                    </a:p>
                  </a:txBody>
                  <a:tcPr>
                    <a:solidFill>
                      <a:srgbClr val="000F6A"/>
                    </a:solidFill>
                  </a:tcPr>
                </a:tc>
                <a:extLst>
                  <a:ext uri="{0D108BD9-81ED-4DB2-BD59-A6C34878D82A}">
                    <a16:rowId xmlns:a16="http://schemas.microsoft.com/office/drawing/2014/main" val="3748569707"/>
                  </a:ext>
                </a:extLst>
              </a:tr>
              <a:tr h="370840">
                <a:tc>
                  <a:txBody>
                    <a:bodyPr/>
                    <a:lstStyle/>
                    <a:p>
                      <a:r>
                        <a:rPr lang="en-US" dirty="0">
                          <a:solidFill>
                            <a:schemeClr val="bg1"/>
                          </a:solidFill>
                          <a:latin typeface="Segoe UI" panose="020B0502040204020203" pitchFamily="34" charset="0"/>
                          <a:cs typeface="Segoe UI" panose="020B0502040204020203" pitchFamily="34" charset="0"/>
                        </a:rPr>
                        <a:t>Commission type remuneration</a:t>
                      </a:r>
                      <a:endParaRPr lang="en-ZA" dirty="0">
                        <a:solidFill>
                          <a:schemeClr val="bg1"/>
                        </a:solidFill>
                        <a:latin typeface="Segoe UI" panose="020B0502040204020203" pitchFamily="34" charset="0"/>
                        <a:cs typeface="Segoe UI" panose="020B0502040204020203" pitchFamily="34" charset="0"/>
                      </a:endParaRPr>
                    </a:p>
                  </a:txBody>
                  <a:tcPr>
                    <a:solidFill>
                      <a:srgbClr val="000F6A"/>
                    </a:solidFill>
                  </a:tcPr>
                </a:tc>
                <a:tc>
                  <a:txBody>
                    <a:bodyPr/>
                    <a:lstStyle/>
                    <a:p>
                      <a:r>
                        <a:rPr lang="en-US" dirty="0">
                          <a:solidFill>
                            <a:schemeClr val="bg1"/>
                          </a:solidFill>
                          <a:latin typeface="Segoe UI" panose="020B0502040204020203" pitchFamily="34" charset="0"/>
                          <a:cs typeface="Segoe UI" panose="020B0502040204020203" pitchFamily="34" charset="0"/>
                        </a:rPr>
                        <a:t>Fee based remuneration</a:t>
                      </a:r>
                      <a:endParaRPr lang="en-ZA" dirty="0">
                        <a:solidFill>
                          <a:schemeClr val="bg1"/>
                        </a:solidFill>
                        <a:latin typeface="Segoe UI" panose="020B0502040204020203" pitchFamily="34" charset="0"/>
                        <a:cs typeface="Segoe UI" panose="020B0502040204020203" pitchFamily="34" charset="0"/>
                      </a:endParaRPr>
                    </a:p>
                  </a:txBody>
                  <a:tcPr>
                    <a:solidFill>
                      <a:srgbClr val="000F6A"/>
                    </a:solidFill>
                  </a:tcPr>
                </a:tc>
                <a:extLst>
                  <a:ext uri="{0D108BD9-81ED-4DB2-BD59-A6C34878D82A}">
                    <a16:rowId xmlns:a16="http://schemas.microsoft.com/office/drawing/2014/main" val="495064299"/>
                  </a:ext>
                </a:extLst>
              </a:tr>
              <a:tr h="370840">
                <a:tc>
                  <a:txBody>
                    <a:bodyPr/>
                    <a:lstStyle/>
                    <a:p>
                      <a:r>
                        <a:rPr lang="en-US" dirty="0">
                          <a:solidFill>
                            <a:schemeClr val="bg1"/>
                          </a:solidFill>
                          <a:latin typeface="Segoe UI" panose="020B0502040204020203" pitchFamily="34" charset="0"/>
                          <a:cs typeface="Segoe UI" panose="020B0502040204020203" pitchFamily="34" charset="0"/>
                        </a:rPr>
                        <a:t>Key to success: </a:t>
                      </a:r>
                      <a:r>
                        <a:rPr lang="en-US" b="1" i="1" dirty="0">
                          <a:solidFill>
                            <a:schemeClr val="bg1"/>
                          </a:solidFill>
                          <a:latin typeface="Segoe UI" panose="020B0502040204020203" pitchFamily="34" charset="0"/>
                          <a:cs typeface="Segoe UI" panose="020B0502040204020203" pitchFamily="34" charset="0"/>
                        </a:rPr>
                        <a:t>ability to sell</a:t>
                      </a:r>
                      <a:endParaRPr lang="en-ZA" dirty="0">
                        <a:solidFill>
                          <a:schemeClr val="bg1"/>
                        </a:solidFill>
                        <a:latin typeface="Segoe UI" panose="020B0502040204020203" pitchFamily="34" charset="0"/>
                        <a:cs typeface="Segoe UI" panose="020B0502040204020203" pitchFamily="34" charset="0"/>
                      </a:endParaRPr>
                    </a:p>
                  </a:txBody>
                  <a:tcPr>
                    <a:solidFill>
                      <a:srgbClr val="000F6A"/>
                    </a:solidFill>
                  </a:tcPr>
                </a:tc>
                <a:tc>
                  <a:txBody>
                    <a:bodyPr/>
                    <a:lstStyle/>
                    <a:p>
                      <a:r>
                        <a:rPr lang="en-US" b="0" dirty="0">
                          <a:solidFill>
                            <a:schemeClr val="bg1"/>
                          </a:solidFill>
                          <a:latin typeface="Segoe UI" panose="020B0502040204020203" pitchFamily="34" charset="0"/>
                          <a:cs typeface="Segoe UI" panose="020B0502040204020203" pitchFamily="34" charset="0"/>
                        </a:rPr>
                        <a:t>Key to success:</a:t>
                      </a:r>
                      <a:r>
                        <a:rPr lang="en-US" b="1" i="1" dirty="0">
                          <a:solidFill>
                            <a:schemeClr val="bg1"/>
                          </a:solidFill>
                          <a:latin typeface="Segoe UI" panose="020B0502040204020203" pitchFamily="34" charset="0"/>
                          <a:cs typeface="Segoe UI" panose="020B0502040204020203" pitchFamily="34" charset="0"/>
                        </a:rPr>
                        <a:t> ability to build trust</a:t>
                      </a:r>
                      <a:endParaRPr lang="en-ZA" b="1" dirty="0">
                        <a:solidFill>
                          <a:schemeClr val="bg1"/>
                        </a:solidFill>
                        <a:latin typeface="Segoe UI" panose="020B0502040204020203" pitchFamily="34" charset="0"/>
                        <a:cs typeface="Segoe UI" panose="020B0502040204020203" pitchFamily="34" charset="0"/>
                      </a:endParaRPr>
                    </a:p>
                  </a:txBody>
                  <a:tcPr>
                    <a:solidFill>
                      <a:srgbClr val="000F6A"/>
                    </a:solidFill>
                  </a:tcPr>
                </a:tc>
                <a:extLst>
                  <a:ext uri="{0D108BD9-81ED-4DB2-BD59-A6C34878D82A}">
                    <a16:rowId xmlns:a16="http://schemas.microsoft.com/office/drawing/2014/main" val="32617918"/>
                  </a:ext>
                </a:extLst>
              </a:tr>
            </a:tbl>
          </a:graphicData>
        </a:graphic>
      </p:graphicFrame>
    </p:spTree>
    <p:extLst>
      <p:ext uri="{BB962C8B-B14F-4D97-AF65-F5344CB8AC3E}">
        <p14:creationId xmlns:p14="http://schemas.microsoft.com/office/powerpoint/2010/main" val="2379779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4000" b="1" dirty="0">
                <a:solidFill>
                  <a:srgbClr val="000F6A"/>
                </a:solidFill>
                <a:latin typeface="Segoe UI" panose="020B0502040204020203" pitchFamily="34" charset="0"/>
                <a:ea typeface="Verdana" panose="020B0604030504040204" pitchFamily="34" charset="0"/>
                <a:cs typeface="Segoe UI" panose="020B0502040204020203" pitchFamily="34" charset="0"/>
              </a:rPr>
              <a:t>The ‘How’</a:t>
            </a:r>
            <a:endParaRPr lang="cs-CZ" sz="4000" b="1" dirty="0">
              <a:solidFill>
                <a:srgbClr val="000F6A"/>
              </a:solidFill>
              <a:latin typeface="Segoe UI" panose="020B0502040204020203" pitchFamily="34" charset="0"/>
              <a:ea typeface="Verdana" panose="020B0604030504040204" pitchFamily="34" charset="0"/>
              <a:cs typeface="Segoe UI" panose="020B0502040204020203" pitchFamily="34" charset="0"/>
            </a:endParaRPr>
          </a:p>
        </p:txBody>
      </p:sp>
      <p:sp>
        <p:nvSpPr>
          <p:cNvPr id="3" name="Zástupný symbol pro obsah 2"/>
          <p:cNvSpPr>
            <a:spLocks noGrp="1"/>
          </p:cNvSpPr>
          <p:nvPr>
            <p:ph idx="1"/>
          </p:nvPr>
        </p:nvSpPr>
        <p:spPr>
          <a:xfrm>
            <a:off x="838200" y="1825625"/>
            <a:ext cx="10515600" cy="4351338"/>
          </a:xfrm>
        </p:spPr>
        <p:txBody>
          <a:bodyPr>
            <a:normAutofit/>
          </a:bodyPr>
          <a:lstStyle/>
          <a:p>
            <a:pPr marL="0" indent="0">
              <a:buNone/>
            </a:pPr>
            <a:endParaRPr lang="cs-CZ" sz="2400" dirty="0">
              <a:solidFill>
                <a:srgbClr val="000F6A"/>
              </a:solidFill>
              <a:latin typeface="Segoe UI" panose="020B0502040204020203" pitchFamily="34" charset="0"/>
              <a:ea typeface="Verdana" panose="020B0604030504040204" pitchFamily="34" charset="0"/>
              <a:cs typeface="Segoe UI" panose="020B0502040204020203" pitchFamily="34" charset="0"/>
            </a:endParaRPr>
          </a:p>
        </p:txBody>
      </p:sp>
      <p:pic>
        <p:nvPicPr>
          <p:cNvPr id="6" name="Obráze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000750"/>
            <a:ext cx="12192000" cy="857250"/>
          </a:xfrm>
          <a:prstGeom prst="rect">
            <a:avLst/>
          </a:prstGeom>
        </p:spPr>
      </p:pic>
      <p:pic>
        <p:nvPicPr>
          <p:cNvPr id="5" name="Obrázek 4"/>
          <p:cNvPicPr>
            <a:picLocks noChangeAspect="1"/>
          </p:cNvPicPr>
          <p:nvPr/>
        </p:nvPicPr>
        <p:blipFill rotWithShape="1">
          <a:blip r:embed="rId4">
            <a:extLst>
              <a:ext uri="{28A0092B-C50C-407E-A947-70E740481C1C}">
                <a14:useLocalDpi xmlns:a14="http://schemas.microsoft.com/office/drawing/2010/main" val="0"/>
              </a:ext>
            </a:extLst>
          </a:blip>
          <a:srcRect l="14749"/>
          <a:stretch/>
        </p:blipFill>
        <p:spPr>
          <a:xfrm>
            <a:off x="-1" y="560388"/>
            <a:ext cx="790365" cy="1130300"/>
          </a:xfrm>
          <a:prstGeom prst="rect">
            <a:avLst/>
          </a:prstGeom>
        </p:spPr>
      </p:pic>
      <p:sp>
        <p:nvSpPr>
          <p:cNvPr id="4" name="Oval 3">
            <a:extLst>
              <a:ext uri="{FF2B5EF4-FFF2-40B4-BE49-F238E27FC236}">
                <a16:creationId xmlns:a16="http://schemas.microsoft.com/office/drawing/2014/main" id="{9797F81C-3398-4BC4-9A16-CEAEABB24858}"/>
              </a:ext>
            </a:extLst>
          </p:cNvPr>
          <p:cNvSpPr/>
          <p:nvPr/>
        </p:nvSpPr>
        <p:spPr>
          <a:xfrm>
            <a:off x="859021" y="1828038"/>
            <a:ext cx="2196117" cy="1251828"/>
          </a:xfrm>
          <a:prstGeom prst="ellipse">
            <a:avLst/>
          </a:prstGeom>
          <a:solidFill>
            <a:srgbClr val="FFFF00"/>
          </a:solidFill>
          <a:ln>
            <a:solidFill>
              <a:srgbClr val="000F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0F6A"/>
                </a:solidFill>
                <a:latin typeface="Segoe UI" panose="020B0502040204020203" pitchFamily="34" charset="0"/>
                <a:cs typeface="Segoe UI" panose="020B0502040204020203" pitchFamily="34" charset="0"/>
              </a:rPr>
              <a:t>Value proposition</a:t>
            </a:r>
            <a:endParaRPr lang="en-ZA" b="1" dirty="0">
              <a:solidFill>
                <a:srgbClr val="000F6A"/>
              </a:solidFill>
              <a:latin typeface="Segoe UI" panose="020B0502040204020203" pitchFamily="34" charset="0"/>
              <a:cs typeface="Segoe UI" panose="020B0502040204020203" pitchFamily="34" charset="0"/>
            </a:endParaRPr>
          </a:p>
        </p:txBody>
      </p:sp>
      <p:sp>
        <p:nvSpPr>
          <p:cNvPr id="7" name="Rectangle 6">
            <a:extLst>
              <a:ext uri="{FF2B5EF4-FFF2-40B4-BE49-F238E27FC236}">
                <a16:creationId xmlns:a16="http://schemas.microsoft.com/office/drawing/2014/main" id="{C5FFDC61-423E-4F37-B237-193BF4A99F58}"/>
              </a:ext>
            </a:extLst>
          </p:cNvPr>
          <p:cNvSpPr/>
          <p:nvPr/>
        </p:nvSpPr>
        <p:spPr>
          <a:xfrm>
            <a:off x="1285194" y="3782676"/>
            <a:ext cx="1949738" cy="1196943"/>
          </a:xfrm>
          <a:prstGeom prst="rect">
            <a:avLst/>
          </a:prstGeom>
          <a:solidFill>
            <a:srgbClr val="FFFF00"/>
          </a:solidFill>
          <a:ln>
            <a:solidFill>
              <a:srgbClr val="000F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0F6A"/>
                </a:solidFill>
                <a:latin typeface="Segoe UI" panose="020B0502040204020203" pitchFamily="34" charset="0"/>
                <a:cs typeface="Segoe UI" panose="020B0502040204020203" pitchFamily="34" charset="0"/>
              </a:rPr>
              <a:t>Processes</a:t>
            </a:r>
            <a:endParaRPr lang="en-ZA" b="1" dirty="0">
              <a:solidFill>
                <a:srgbClr val="000F6A"/>
              </a:solidFill>
              <a:latin typeface="Segoe UI" panose="020B0502040204020203" pitchFamily="34" charset="0"/>
              <a:cs typeface="Segoe UI" panose="020B0502040204020203" pitchFamily="34" charset="0"/>
            </a:endParaRPr>
          </a:p>
        </p:txBody>
      </p:sp>
      <p:sp>
        <p:nvSpPr>
          <p:cNvPr id="9" name="Rectangle: Rounded Corners 8">
            <a:extLst>
              <a:ext uri="{FF2B5EF4-FFF2-40B4-BE49-F238E27FC236}">
                <a16:creationId xmlns:a16="http://schemas.microsoft.com/office/drawing/2014/main" id="{A3B13E9E-70D2-4593-ADF6-CD75DE64091B}"/>
              </a:ext>
            </a:extLst>
          </p:cNvPr>
          <p:cNvSpPr/>
          <p:nvPr/>
        </p:nvSpPr>
        <p:spPr>
          <a:xfrm>
            <a:off x="1591687" y="2834528"/>
            <a:ext cx="1949738" cy="1196943"/>
          </a:xfrm>
          <a:prstGeom prst="roundRect">
            <a:avLst/>
          </a:prstGeom>
          <a:solidFill>
            <a:srgbClr val="FFFF00"/>
          </a:solidFill>
          <a:ln>
            <a:solidFill>
              <a:srgbClr val="000F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0F6A"/>
                </a:solidFill>
                <a:latin typeface="Segoe UI" panose="020B0502040204020203" pitchFamily="34" charset="0"/>
                <a:cs typeface="Segoe UI" panose="020B0502040204020203" pitchFamily="34" charset="0"/>
              </a:rPr>
              <a:t>Segmentation</a:t>
            </a:r>
            <a:endParaRPr lang="en-ZA" b="1" dirty="0">
              <a:solidFill>
                <a:srgbClr val="000F6A"/>
              </a:solidFill>
              <a:latin typeface="Segoe UI" panose="020B0502040204020203" pitchFamily="34" charset="0"/>
              <a:cs typeface="Segoe UI" panose="020B0502040204020203" pitchFamily="34" charset="0"/>
            </a:endParaRPr>
          </a:p>
        </p:txBody>
      </p:sp>
      <p:sp>
        <p:nvSpPr>
          <p:cNvPr id="11" name="Oval 10">
            <a:extLst>
              <a:ext uri="{FF2B5EF4-FFF2-40B4-BE49-F238E27FC236}">
                <a16:creationId xmlns:a16="http://schemas.microsoft.com/office/drawing/2014/main" id="{6BDD26B9-2100-42DA-8F7D-9F46BD5AC0C6}"/>
              </a:ext>
            </a:extLst>
          </p:cNvPr>
          <p:cNvSpPr/>
          <p:nvPr/>
        </p:nvSpPr>
        <p:spPr>
          <a:xfrm>
            <a:off x="5291865" y="4261281"/>
            <a:ext cx="1755390" cy="1196942"/>
          </a:xfrm>
          <a:prstGeom prst="ellipse">
            <a:avLst/>
          </a:prstGeom>
          <a:solidFill>
            <a:srgbClr val="FFFF00"/>
          </a:solidFill>
          <a:ln>
            <a:solidFill>
              <a:srgbClr val="000F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0F6A"/>
                </a:solidFill>
                <a:latin typeface="Segoe UI" panose="020B0502040204020203" pitchFamily="34" charset="0"/>
                <a:cs typeface="Segoe UI" panose="020B0502040204020203" pitchFamily="34" charset="0"/>
              </a:rPr>
              <a:t>Fees</a:t>
            </a:r>
            <a:endParaRPr lang="en-ZA" b="1" dirty="0">
              <a:solidFill>
                <a:srgbClr val="000F6A"/>
              </a:solidFill>
              <a:latin typeface="Segoe UI" panose="020B0502040204020203" pitchFamily="34" charset="0"/>
              <a:cs typeface="Segoe UI" panose="020B0502040204020203" pitchFamily="34" charset="0"/>
            </a:endParaRPr>
          </a:p>
        </p:txBody>
      </p:sp>
      <p:sp>
        <p:nvSpPr>
          <p:cNvPr id="12" name="Oval 11">
            <a:extLst>
              <a:ext uri="{FF2B5EF4-FFF2-40B4-BE49-F238E27FC236}">
                <a16:creationId xmlns:a16="http://schemas.microsoft.com/office/drawing/2014/main" id="{2849427F-CCDB-4CB3-90F4-01C97D97F976}"/>
              </a:ext>
            </a:extLst>
          </p:cNvPr>
          <p:cNvSpPr/>
          <p:nvPr/>
        </p:nvSpPr>
        <p:spPr>
          <a:xfrm>
            <a:off x="3254925" y="2324368"/>
            <a:ext cx="2529676" cy="1196942"/>
          </a:xfrm>
          <a:prstGeom prst="ellipse">
            <a:avLst/>
          </a:prstGeom>
          <a:solidFill>
            <a:srgbClr val="FFFF00"/>
          </a:solidFill>
          <a:ln>
            <a:solidFill>
              <a:srgbClr val="000F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0F6A"/>
                </a:solidFill>
                <a:latin typeface="Segoe UI" panose="020B0502040204020203" pitchFamily="34" charset="0"/>
                <a:cs typeface="Segoe UI" panose="020B0502040204020203" pitchFamily="34" charset="0"/>
              </a:rPr>
              <a:t>Differentiation</a:t>
            </a:r>
            <a:endParaRPr lang="en-ZA" b="1" dirty="0">
              <a:solidFill>
                <a:srgbClr val="000F6A"/>
              </a:solidFill>
              <a:latin typeface="Segoe UI" panose="020B0502040204020203" pitchFamily="34" charset="0"/>
              <a:cs typeface="Segoe UI" panose="020B0502040204020203" pitchFamily="34" charset="0"/>
            </a:endParaRPr>
          </a:p>
        </p:txBody>
      </p:sp>
      <p:sp>
        <p:nvSpPr>
          <p:cNvPr id="13" name="Rectangle 12">
            <a:extLst>
              <a:ext uri="{FF2B5EF4-FFF2-40B4-BE49-F238E27FC236}">
                <a16:creationId xmlns:a16="http://schemas.microsoft.com/office/drawing/2014/main" id="{2EFD283F-DB1E-4965-B5AF-1AE497A65840}"/>
              </a:ext>
            </a:extLst>
          </p:cNvPr>
          <p:cNvSpPr/>
          <p:nvPr/>
        </p:nvSpPr>
        <p:spPr>
          <a:xfrm>
            <a:off x="3060899" y="3762498"/>
            <a:ext cx="2351415" cy="1099501"/>
          </a:xfrm>
          <a:prstGeom prst="rect">
            <a:avLst/>
          </a:prstGeom>
          <a:solidFill>
            <a:srgbClr val="FFFF00"/>
          </a:solidFill>
          <a:ln>
            <a:solidFill>
              <a:srgbClr val="000F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0F6A"/>
                </a:solidFill>
                <a:latin typeface="Segoe UI" panose="020B0502040204020203" pitchFamily="34" charset="0"/>
                <a:cs typeface="Segoe UI" panose="020B0502040204020203" pitchFamily="34" charset="0"/>
              </a:rPr>
              <a:t>Roles Responsibilities </a:t>
            </a:r>
            <a:endParaRPr lang="en-ZA" b="1" dirty="0">
              <a:solidFill>
                <a:srgbClr val="000F6A"/>
              </a:solidFill>
              <a:latin typeface="Segoe UI" panose="020B0502040204020203" pitchFamily="34" charset="0"/>
              <a:cs typeface="Segoe UI" panose="020B0502040204020203" pitchFamily="34" charset="0"/>
            </a:endParaRPr>
          </a:p>
        </p:txBody>
      </p:sp>
      <p:sp>
        <p:nvSpPr>
          <p:cNvPr id="15" name="Rectangle 14">
            <a:extLst>
              <a:ext uri="{FF2B5EF4-FFF2-40B4-BE49-F238E27FC236}">
                <a16:creationId xmlns:a16="http://schemas.microsoft.com/office/drawing/2014/main" id="{B8291AD0-0F0F-40B6-B1DB-6CC36F1B47D9}"/>
              </a:ext>
            </a:extLst>
          </p:cNvPr>
          <p:cNvSpPr/>
          <p:nvPr/>
        </p:nvSpPr>
        <p:spPr>
          <a:xfrm>
            <a:off x="5357963" y="1872053"/>
            <a:ext cx="2529675" cy="1039328"/>
          </a:xfrm>
          <a:prstGeom prst="rect">
            <a:avLst/>
          </a:prstGeom>
          <a:solidFill>
            <a:srgbClr val="FFFF00"/>
          </a:solidFill>
          <a:ln>
            <a:solidFill>
              <a:srgbClr val="000F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0F6A"/>
                </a:solidFill>
                <a:latin typeface="Segoe UI" panose="020B0502040204020203" pitchFamily="34" charset="0"/>
                <a:cs typeface="Segoe UI" panose="020B0502040204020203" pitchFamily="34" charset="0"/>
              </a:rPr>
              <a:t>Working </a:t>
            </a:r>
            <a:r>
              <a:rPr lang="en-US" b="1" i="1" u="sng" dirty="0">
                <a:solidFill>
                  <a:srgbClr val="000F6A"/>
                </a:solidFill>
                <a:latin typeface="Segoe UI" panose="020B0502040204020203" pitchFamily="34" charset="0"/>
                <a:cs typeface="Segoe UI" panose="020B0502040204020203" pitchFamily="34" charset="0"/>
              </a:rPr>
              <a:t>IN</a:t>
            </a:r>
            <a:r>
              <a:rPr lang="en-US" b="1" dirty="0">
                <a:solidFill>
                  <a:srgbClr val="000F6A"/>
                </a:solidFill>
                <a:latin typeface="Segoe UI" panose="020B0502040204020203" pitchFamily="34" charset="0"/>
                <a:cs typeface="Segoe UI" panose="020B0502040204020203" pitchFamily="34" charset="0"/>
              </a:rPr>
              <a:t> vs </a:t>
            </a:r>
            <a:r>
              <a:rPr lang="en-US" b="1" i="1" u="sng" dirty="0">
                <a:solidFill>
                  <a:srgbClr val="000F6A"/>
                </a:solidFill>
                <a:latin typeface="Segoe UI" panose="020B0502040204020203" pitchFamily="34" charset="0"/>
                <a:cs typeface="Segoe UI" panose="020B0502040204020203" pitchFamily="34" charset="0"/>
              </a:rPr>
              <a:t>ON</a:t>
            </a:r>
            <a:r>
              <a:rPr lang="en-US" b="1" dirty="0">
                <a:solidFill>
                  <a:srgbClr val="000F6A"/>
                </a:solidFill>
                <a:latin typeface="Segoe UI" panose="020B0502040204020203" pitchFamily="34" charset="0"/>
                <a:cs typeface="Segoe UI" panose="020B0502040204020203" pitchFamily="34" charset="0"/>
              </a:rPr>
              <a:t> a business</a:t>
            </a:r>
            <a:endParaRPr lang="en-ZA" b="1" dirty="0">
              <a:solidFill>
                <a:srgbClr val="000F6A"/>
              </a:solidFill>
              <a:latin typeface="Segoe UI" panose="020B0502040204020203" pitchFamily="34" charset="0"/>
              <a:cs typeface="Segoe UI" panose="020B0502040204020203" pitchFamily="34" charset="0"/>
            </a:endParaRPr>
          </a:p>
        </p:txBody>
      </p:sp>
      <p:sp>
        <p:nvSpPr>
          <p:cNvPr id="16" name="Rectangle: Rounded Corners 15">
            <a:extLst>
              <a:ext uri="{FF2B5EF4-FFF2-40B4-BE49-F238E27FC236}">
                <a16:creationId xmlns:a16="http://schemas.microsoft.com/office/drawing/2014/main" id="{B54D6917-5AEF-431D-8B7A-54E706305904}"/>
              </a:ext>
            </a:extLst>
          </p:cNvPr>
          <p:cNvSpPr/>
          <p:nvPr/>
        </p:nvSpPr>
        <p:spPr>
          <a:xfrm>
            <a:off x="6407401" y="2979035"/>
            <a:ext cx="1755390" cy="1067359"/>
          </a:xfrm>
          <a:prstGeom prst="roundRect">
            <a:avLst/>
          </a:prstGeom>
          <a:solidFill>
            <a:srgbClr val="FFFF00"/>
          </a:solidFill>
          <a:ln>
            <a:solidFill>
              <a:srgbClr val="000F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0F6A"/>
                </a:solidFill>
                <a:latin typeface="Segoe UI" panose="020B0502040204020203" pitchFamily="34" charset="0"/>
                <a:cs typeface="Segoe UI" panose="020B0502040204020203" pitchFamily="34" charset="0"/>
              </a:rPr>
              <a:t>Client feedback</a:t>
            </a:r>
            <a:endParaRPr lang="en-ZA" b="1" dirty="0">
              <a:solidFill>
                <a:srgbClr val="000F6A"/>
              </a:solidFill>
              <a:latin typeface="Segoe UI" panose="020B0502040204020203" pitchFamily="34" charset="0"/>
              <a:cs typeface="Segoe UI" panose="020B0502040204020203" pitchFamily="34" charset="0"/>
            </a:endParaRPr>
          </a:p>
        </p:txBody>
      </p:sp>
      <p:sp>
        <p:nvSpPr>
          <p:cNvPr id="17" name="Rectangle: Rounded Corners 16">
            <a:extLst>
              <a:ext uri="{FF2B5EF4-FFF2-40B4-BE49-F238E27FC236}">
                <a16:creationId xmlns:a16="http://schemas.microsoft.com/office/drawing/2014/main" id="{2BDDE531-10CE-4C4F-9973-3C4712D1EFD9}"/>
              </a:ext>
            </a:extLst>
          </p:cNvPr>
          <p:cNvSpPr/>
          <p:nvPr/>
        </p:nvSpPr>
        <p:spPr>
          <a:xfrm>
            <a:off x="4949037" y="3239061"/>
            <a:ext cx="1738270" cy="1086004"/>
          </a:xfrm>
          <a:prstGeom prst="roundRect">
            <a:avLst/>
          </a:prstGeom>
          <a:solidFill>
            <a:srgbClr val="FFFF00"/>
          </a:solidFill>
          <a:ln>
            <a:solidFill>
              <a:srgbClr val="000F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0F6A"/>
                </a:solidFill>
                <a:latin typeface="Segoe UI" panose="020B0502040204020203" pitchFamily="34" charset="0"/>
                <a:cs typeface="Segoe UI" panose="020B0502040204020203" pitchFamily="34" charset="0"/>
              </a:rPr>
              <a:t>Service levels</a:t>
            </a:r>
            <a:endParaRPr lang="en-ZA" b="1" dirty="0">
              <a:solidFill>
                <a:srgbClr val="000F6A"/>
              </a:solidFill>
              <a:latin typeface="Segoe UI" panose="020B0502040204020203" pitchFamily="34" charset="0"/>
              <a:cs typeface="Segoe UI" panose="020B0502040204020203" pitchFamily="34" charset="0"/>
            </a:endParaRPr>
          </a:p>
        </p:txBody>
      </p:sp>
      <p:sp>
        <p:nvSpPr>
          <p:cNvPr id="18" name="Rectangle 17">
            <a:extLst>
              <a:ext uri="{FF2B5EF4-FFF2-40B4-BE49-F238E27FC236}">
                <a16:creationId xmlns:a16="http://schemas.microsoft.com/office/drawing/2014/main" id="{E68F5744-2B11-424F-8B62-D4CEE53A564C}"/>
              </a:ext>
            </a:extLst>
          </p:cNvPr>
          <p:cNvSpPr/>
          <p:nvPr/>
        </p:nvSpPr>
        <p:spPr>
          <a:xfrm>
            <a:off x="8088922" y="3204085"/>
            <a:ext cx="2018803" cy="1336223"/>
          </a:xfrm>
          <a:prstGeom prst="rect">
            <a:avLst/>
          </a:prstGeom>
          <a:solidFill>
            <a:srgbClr val="FFFF00"/>
          </a:solidFill>
          <a:ln>
            <a:solidFill>
              <a:srgbClr val="000F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0F6A"/>
                </a:solidFill>
              </a:rPr>
              <a:t>Return on </a:t>
            </a:r>
            <a:r>
              <a:rPr lang="en-US" b="1" i="1" u="sng" dirty="0">
                <a:solidFill>
                  <a:srgbClr val="000F6A"/>
                </a:solidFill>
              </a:rPr>
              <a:t>LIFE</a:t>
            </a:r>
            <a:r>
              <a:rPr lang="en-US" b="1" dirty="0">
                <a:solidFill>
                  <a:srgbClr val="000F6A"/>
                </a:solidFill>
              </a:rPr>
              <a:t> vs INVESTMENTS</a:t>
            </a:r>
            <a:endParaRPr lang="en-ZA" b="1" dirty="0">
              <a:solidFill>
                <a:srgbClr val="000F6A"/>
              </a:solidFill>
            </a:endParaRPr>
          </a:p>
        </p:txBody>
      </p:sp>
      <p:sp>
        <p:nvSpPr>
          <p:cNvPr id="19" name="Oval 18">
            <a:extLst>
              <a:ext uri="{FF2B5EF4-FFF2-40B4-BE49-F238E27FC236}">
                <a16:creationId xmlns:a16="http://schemas.microsoft.com/office/drawing/2014/main" id="{DF1E5D70-337D-4C1E-AB7F-E7D09650A943}"/>
              </a:ext>
            </a:extLst>
          </p:cNvPr>
          <p:cNvSpPr/>
          <p:nvPr/>
        </p:nvSpPr>
        <p:spPr>
          <a:xfrm>
            <a:off x="7667731" y="2088881"/>
            <a:ext cx="1921481" cy="1281103"/>
          </a:xfrm>
          <a:prstGeom prst="ellipse">
            <a:avLst/>
          </a:prstGeom>
          <a:solidFill>
            <a:srgbClr val="FFFF00"/>
          </a:solidFill>
          <a:ln>
            <a:solidFill>
              <a:srgbClr val="000F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0F6A"/>
                </a:solidFill>
              </a:rPr>
              <a:t>Building trust</a:t>
            </a:r>
            <a:endParaRPr lang="en-ZA" b="1" dirty="0">
              <a:solidFill>
                <a:srgbClr val="000F6A"/>
              </a:solidFill>
            </a:endParaRPr>
          </a:p>
        </p:txBody>
      </p:sp>
      <p:sp>
        <p:nvSpPr>
          <p:cNvPr id="20" name="Rectangle: Rounded Corners 19">
            <a:extLst>
              <a:ext uri="{FF2B5EF4-FFF2-40B4-BE49-F238E27FC236}">
                <a16:creationId xmlns:a16="http://schemas.microsoft.com/office/drawing/2014/main" id="{29887505-68B7-4632-B9F3-64DF2C0A981A}"/>
              </a:ext>
            </a:extLst>
          </p:cNvPr>
          <p:cNvSpPr/>
          <p:nvPr/>
        </p:nvSpPr>
        <p:spPr>
          <a:xfrm>
            <a:off x="6741616" y="4210234"/>
            <a:ext cx="1856413" cy="1039329"/>
          </a:xfrm>
          <a:prstGeom prst="roundRect">
            <a:avLst/>
          </a:prstGeom>
          <a:solidFill>
            <a:srgbClr val="FFFF00"/>
          </a:solidFill>
          <a:ln>
            <a:solidFill>
              <a:srgbClr val="000F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0F6A"/>
                </a:solidFill>
              </a:rPr>
              <a:t>Life transitions</a:t>
            </a:r>
            <a:endParaRPr lang="en-ZA" b="1" dirty="0">
              <a:solidFill>
                <a:srgbClr val="000F6A"/>
              </a:solidFill>
            </a:endParaRPr>
          </a:p>
        </p:txBody>
      </p:sp>
    </p:spTree>
    <p:extLst>
      <p:ext uri="{BB962C8B-B14F-4D97-AF65-F5344CB8AC3E}">
        <p14:creationId xmlns:p14="http://schemas.microsoft.com/office/powerpoint/2010/main" val="2809009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4000" b="1" dirty="0">
                <a:solidFill>
                  <a:srgbClr val="000F6A"/>
                </a:solidFill>
                <a:latin typeface="Segoe UI" panose="020B0502040204020203" pitchFamily="34" charset="0"/>
                <a:ea typeface="Verdana" panose="020B0604030504040204" pitchFamily="34" charset="0"/>
                <a:cs typeface="Segoe UI" panose="020B0502040204020203" pitchFamily="34" charset="0"/>
              </a:rPr>
              <a:t>Focus on the strengths</a:t>
            </a:r>
            <a:endParaRPr lang="cs-CZ" sz="4000" b="1" dirty="0">
              <a:solidFill>
                <a:srgbClr val="000F6A"/>
              </a:solidFill>
              <a:latin typeface="Segoe UI" panose="020B0502040204020203" pitchFamily="34" charset="0"/>
              <a:ea typeface="Verdana" panose="020B0604030504040204" pitchFamily="34" charset="0"/>
              <a:cs typeface="Segoe UI" panose="020B0502040204020203" pitchFamily="34" charset="0"/>
            </a:endParaRPr>
          </a:p>
        </p:txBody>
      </p:sp>
      <p:pic>
        <p:nvPicPr>
          <p:cNvPr id="6" name="Obráze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000750"/>
            <a:ext cx="12192000" cy="857250"/>
          </a:xfrm>
          <a:prstGeom prst="rect">
            <a:avLst/>
          </a:prstGeom>
        </p:spPr>
      </p:pic>
      <p:pic>
        <p:nvPicPr>
          <p:cNvPr id="5" name="Obrázek 4"/>
          <p:cNvPicPr>
            <a:picLocks noChangeAspect="1"/>
          </p:cNvPicPr>
          <p:nvPr/>
        </p:nvPicPr>
        <p:blipFill rotWithShape="1">
          <a:blip r:embed="rId4">
            <a:extLst>
              <a:ext uri="{28A0092B-C50C-407E-A947-70E740481C1C}">
                <a14:useLocalDpi xmlns:a14="http://schemas.microsoft.com/office/drawing/2010/main" val="0"/>
              </a:ext>
            </a:extLst>
          </a:blip>
          <a:srcRect l="14749"/>
          <a:stretch/>
        </p:blipFill>
        <p:spPr>
          <a:xfrm>
            <a:off x="-1" y="560388"/>
            <a:ext cx="790365" cy="1130300"/>
          </a:xfrm>
          <a:prstGeom prst="rect">
            <a:avLst/>
          </a:prstGeom>
        </p:spPr>
      </p:pic>
      <p:graphicFrame>
        <p:nvGraphicFramePr>
          <p:cNvPr id="7" name="Content Placeholder 19">
            <a:extLst>
              <a:ext uri="{FF2B5EF4-FFF2-40B4-BE49-F238E27FC236}">
                <a16:creationId xmlns:a16="http://schemas.microsoft.com/office/drawing/2014/main" id="{9E8E4750-5A67-4B29-9497-5B1821142B60}"/>
              </a:ext>
            </a:extLst>
          </p:cNvPr>
          <p:cNvGraphicFramePr>
            <a:graphicFrameLocks noGrp="1"/>
          </p:cNvGraphicFramePr>
          <p:nvPr>
            <p:ph idx="1"/>
            <p:extLst>
              <p:ext uri="{D42A27DB-BD31-4B8C-83A1-F6EECF244321}">
                <p14:modId xmlns:p14="http://schemas.microsoft.com/office/powerpoint/2010/main" val="1562712482"/>
              </p:ext>
            </p:extLst>
          </p:nvPr>
        </p:nvGraphicFramePr>
        <p:xfrm>
          <a:off x="838200" y="2054096"/>
          <a:ext cx="4925037" cy="229336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graphicFrame>
        <p:nvGraphicFramePr>
          <p:cNvPr id="8" name="Content Placeholder 19">
            <a:extLst>
              <a:ext uri="{FF2B5EF4-FFF2-40B4-BE49-F238E27FC236}">
                <a16:creationId xmlns:a16="http://schemas.microsoft.com/office/drawing/2014/main" id="{B1B2C07C-9614-4198-BD62-04F6D737D296}"/>
              </a:ext>
            </a:extLst>
          </p:cNvPr>
          <p:cNvGraphicFramePr>
            <a:graphicFrameLocks/>
          </p:cNvGraphicFramePr>
          <p:nvPr>
            <p:extLst>
              <p:ext uri="{D42A27DB-BD31-4B8C-83A1-F6EECF244321}">
                <p14:modId xmlns:p14="http://schemas.microsoft.com/office/powerpoint/2010/main" val="433172702"/>
              </p:ext>
            </p:extLst>
          </p:nvPr>
        </p:nvGraphicFramePr>
        <p:xfrm>
          <a:off x="6492380" y="2054096"/>
          <a:ext cx="4925037" cy="2293369"/>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736592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8"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4000" b="1" dirty="0">
                <a:solidFill>
                  <a:srgbClr val="000F6A"/>
                </a:solidFill>
                <a:latin typeface="Segoe UI" panose="020B0502040204020203" pitchFamily="34" charset="0"/>
                <a:ea typeface="Verdana" panose="020B0604030504040204" pitchFamily="34" charset="0"/>
                <a:cs typeface="Segoe UI" panose="020B0502040204020203" pitchFamily="34" charset="0"/>
              </a:rPr>
              <a:t>Building trust – a TOTAL business experience</a:t>
            </a:r>
            <a:endParaRPr lang="cs-CZ" sz="4000" b="1" dirty="0">
              <a:solidFill>
                <a:srgbClr val="000F6A"/>
              </a:solidFill>
              <a:latin typeface="Segoe UI" panose="020B0502040204020203" pitchFamily="34" charset="0"/>
              <a:ea typeface="Verdana" panose="020B0604030504040204" pitchFamily="34" charset="0"/>
              <a:cs typeface="Segoe UI" panose="020B0502040204020203" pitchFamily="34" charset="0"/>
            </a:endParaRPr>
          </a:p>
        </p:txBody>
      </p:sp>
      <p:pic>
        <p:nvPicPr>
          <p:cNvPr id="6" name="Obráze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000750"/>
            <a:ext cx="12192000" cy="857250"/>
          </a:xfrm>
          <a:prstGeom prst="rect">
            <a:avLst/>
          </a:prstGeom>
        </p:spPr>
      </p:pic>
      <p:pic>
        <p:nvPicPr>
          <p:cNvPr id="5" name="Obrázek 4"/>
          <p:cNvPicPr>
            <a:picLocks noChangeAspect="1"/>
          </p:cNvPicPr>
          <p:nvPr/>
        </p:nvPicPr>
        <p:blipFill rotWithShape="1">
          <a:blip r:embed="rId4">
            <a:extLst>
              <a:ext uri="{28A0092B-C50C-407E-A947-70E740481C1C}">
                <a14:useLocalDpi xmlns:a14="http://schemas.microsoft.com/office/drawing/2010/main" val="0"/>
              </a:ext>
            </a:extLst>
          </a:blip>
          <a:srcRect l="14749"/>
          <a:stretch/>
        </p:blipFill>
        <p:spPr>
          <a:xfrm>
            <a:off x="-1" y="560388"/>
            <a:ext cx="790365" cy="1130300"/>
          </a:xfrm>
          <a:prstGeom prst="rect">
            <a:avLst/>
          </a:prstGeom>
        </p:spPr>
      </p:pic>
      <p:graphicFrame>
        <p:nvGraphicFramePr>
          <p:cNvPr id="7" name="Content Placeholder 5">
            <a:extLst>
              <a:ext uri="{FF2B5EF4-FFF2-40B4-BE49-F238E27FC236}">
                <a16:creationId xmlns:a16="http://schemas.microsoft.com/office/drawing/2014/main" id="{29D7DDEA-33A1-44C4-943C-6CCDF396FF4D}"/>
              </a:ext>
            </a:extLst>
          </p:cNvPr>
          <p:cNvGraphicFramePr>
            <a:graphicFrameLocks noGrp="1"/>
          </p:cNvGraphicFramePr>
          <p:nvPr>
            <p:ph idx="1"/>
            <p:extLst>
              <p:ext uri="{D42A27DB-BD31-4B8C-83A1-F6EECF244321}">
                <p14:modId xmlns:p14="http://schemas.microsoft.com/office/powerpoint/2010/main" val="1422525896"/>
              </p:ext>
            </p:extLst>
          </p:nvPr>
        </p:nvGraphicFramePr>
        <p:xfrm>
          <a:off x="1658486" y="1555408"/>
          <a:ext cx="5832615" cy="435133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1026" name="Picture 2" descr="Image result for trust">
            <a:extLst>
              <a:ext uri="{FF2B5EF4-FFF2-40B4-BE49-F238E27FC236}">
                <a16:creationId xmlns:a16="http://schemas.microsoft.com/office/drawing/2014/main" id="{3DF821B4-CC45-48FA-B53F-C788B5C4146E}"/>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205497" y="1256233"/>
            <a:ext cx="3862699" cy="2897024"/>
          </a:xfrm>
          <a:prstGeom prst="rect">
            <a:avLst/>
          </a:prstGeom>
          <a:noFill/>
          <a:extLst>
            <a:ext uri="{909E8E84-426E-40DD-AFC4-6F175D3DCCD1}">
              <a14:hiddenFill xmlns:a14="http://schemas.microsoft.com/office/drawing/2010/main">
                <a:solidFill>
                  <a:srgbClr val="FFFFFF"/>
                </a:solidFill>
              </a14:hiddenFill>
            </a:ext>
          </a:extLst>
        </p:spPr>
      </p:pic>
      <p:sp>
        <p:nvSpPr>
          <p:cNvPr id="8" name="Oval 7">
            <a:extLst>
              <a:ext uri="{FF2B5EF4-FFF2-40B4-BE49-F238E27FC236}">
                <a16:creationId xmlns:a16="http://schemas.microsoft.com/office/drawing/2014/main" id="{33280F8A-7042-4353-B2EB-591111CFA85B}"/>
              </a:ext>
            </a:extLst>
          </p:cNvPr>
          <p:cNvSpPr/>
          <p:nvPr/>
        </p:nvSpPr>
        <p:spPr>
          <a:xfrm>
            <a:off x="4700187" y="3871245"/>
            <a:ext cx="1307507" cy="224059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200721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4000" b="1" dirty="0">
                <a:solidFill>
                  <a:srgbClr val="000F6A"/>
                </a:solidFill>
                <a:latin typeface="Segoe UI" panose="020B0502040204020203" pitchFamily="34" charset="0"/>
                <a:ea typeface="Verdana" panose="020B0604030504040204" pitchFamily="34" charset="0"/>
                <a:cs typeface="Segoe UI" panose="020B0502040204020203" pitchFamily="34" charset="0"/>
              </a:rPr>
              <a:t>What drives client loyalty?</a:t>
            </a:r>
            <a:endParaRPr lang="cs-CZ" sz="4000" b="1" dirty="0">
              <a:solidFill>
                <a:srgbClr val="000F6A"/>
              </a:solidFill>
              <a:latin typeface="Segoe UI" panose="020B0502040204020203" pitchFamily="34" charset="0"/>
              <a:ea typeface="Verdana" panose="020B0604030504040204" pitchFamily="34" charset="0"/>
              <a:cs typeface="Segoe UI" panose="020B0502040204020203" pitchFamily="34" charset="0"/>
            </a:endParaRPr>
          </a:p>
        </p:txBody>
      </p:sp>
      <p:sp>
        <p:nvSpPr>
          <p:cNvPr id="3" name="Zástupný symbol pro obsah 2"/>
          <p:cNvSpPr>
            <a:spLocks noGrp="1"/>
          </p:cNvSpPr>
          <p:nvPr>
            <p:ph idx="1"/>
          </p:nvPr>
        </p:nvSpPr>
        <p:spPr/>
        <p:txBody>
          <a:bodyPr>
            <a:normAutofit/>
          </a:bodyPr>
          <a:lstStyle/>
          <a:p>
            <a:pPr>
              <a:buBlip>
                <a:blip r:embed="rId3"/>
              </a:buBlip>
            </a:pPr>
            <a:endParaRPr lang="en-US" sz="1800" dirty="0">
              <a:solidFill>
                <a:srgbClr val="000F6A"/>
              </a:solidFill>
              <a:latin typeface="Segoe UI" panose="020B0502040204020203" pitchFamily="34" charset="0"/>
              <a:cs typeface="Segoe UI" panose="020B0502040204020203" pitchFamily="34" charset="0"/>
            </a:endParaRPr>
          </a:p>
          <a:p>
            <a:pPr>
              <a:buBlip>
                <a:blip r:embed="rId3"/>
              </a:buBlip>
            </a:pPr>
            <a:endParaRPr lang="en-US" sz="2400" dirty="0"/>
          </a:p>
          <a:p>
            <a:pPr>
              <a:buBlip>
                <a:blip r:embed="rId3"/>
              </a:buBlip>
            </a:pPr>
            <a:endParaRPr lang="cs-CZ" sz="2400" dirty="0">
              <a:solidFill>
                <a:srgbClr val="000F6A"/>
              </a:solidFill>
              <a:latin typeface="Segoe UI" panose="020B0502040204020203" pitchFamily="34" charset="0"/>
              <a:ea typeface="Verdana" panose="020B0604030504040204" pitchFamily="34" charset="0"/>
              <a:cs typeface="Segoe UI" panose="020B0502040204020203" pitchFamily="34" charset="0"/>
            </a:endParaRPr>
          </a:p>
        </p:txBody>
      </p:sp>
      <p:pic>
        <p:nvPicPr>
          <p:cNvPr id="6" name="Obráze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000750"/>
            <a:ext cx="12192000" cy="857250"/>
          </a:xfrm>
          <a:prstGeom prst="rect">
            <a:avLst/>
          </a:prstGeom>
        </p:spPr>
      </p:pic>
      <p:pic>
        <p:nvPicPr>
          <p:cNvPr id="5" name="Obrázek 4"/>
          <p:cNvPicPr>
            <a:picLocks noChangeAspect="1"/>
          </p:cNvPicPr>
          <p:nvPr/>
        </p:nvPicPr>
        <p:blipFill rotWithShape="1">
          <a:blip r:embed="rId3">
            <a:extLst>
              <a:ext uri="{28A0092B-C50C-407E-A947-70E740481C1C}">
                <a14:useLocalDpi xmlns:a14="http://schemas.microsoft.com/office/drawing/2010/main" val="0"/>
              </a:ext>
            </a:extLst>
          </a:blip>
          <a:srcRect l="14749"/>
          <a:stretch/>
        </p:blipFill>
        <p:spPr>
          <a:xfrm>
            <a:off x="-1" y="560388"/>
            <a:ext cx="790365" cy="1130300"/>
          </a:xfrm>
          <a:prstGeom prst="rect">
            <a:avLst/>
          </a:prstGeom>
        </p:spPr>
      </p:pic>
      <p:graphicFrame>
        <p:nvGraphicFramePr>
          <p:cNvPr id="11" name="Chart 10">
            <a:extLst>
              <a:ext uri="{FF2B5EF4-FFF2-40B4-BE49-F238E27FC236}">
                <a16:creationId xmlns:a16="http://schemas.microsoft.com/office/drawing/2014/main" id="{60B962A4-6A76-42FD-B78D-6C78833375A5}"/>
              </a:ext>
            </a:extLst>
          </p:cNvPr>
          <p:cNvGraphicFramePr/>
          <p:nvPr>
            <p:extLst>
              <p:ext uri="{D42A27DB-BD31-4B8C-83A1-F6EECF244321}">
                <p14:modId xmlns:p14="http://schemas.microsoft.com/office/powerpoint/2010/main" val="652357338"/>
              </p:ext>
            </p:extLst>
          </p:nvPr>
        </p:nvGraphicFramePr>
        <p:xfrm>
          <a:off x="838200" y="1205177"/>
          <a:ext cx="6561015" cy="4447645"/>
        </p:xfrm>
        <a:graphic>
          <a:graphicData uri="http://schemas.openxmlformats.org/drawingml/2006/chart">
            <c:chart xmlns:c="http://schemas.openxmlformats.org/drawingml/2006/chart" xmlns:r="http://schemas.openxmlformats.org/officeDocument/2006/relationships" r:id="rId5"/>
          </a:graphicData>
        </a:graphic>
      </p:graphicFrame>
      <p:sp>
        <p:nvSpPr>
          <p:cNvPr id="12" name="TextBox 11">
            <a:extLst>
              <a:ext uri="{FF2B5EF4-FFF2-40B4-BE49-F238E27FC236}">
                <a16:creationId xmlns:a16="http://schemas.microsoft.com/office/drawing/2014/main" id="{3C8BE27E-3A17-47F1-A7FB-F5E58D6B66FE}"/>
              </a:ext>
            </a:extLst>
          </p:cNvPr>
          <p:cNvSpPr txBox="1"/>
          <p:nvPr/>
        </p:nvSpPr>
        <p:spPr>
          <a:xfrm>
            <a:off x="790364" y="5754940"/>
            <a:ext cx="2685928" cy="276999"/>
          </a:xfrm>
          <a:prstGeom prst="rect">
            <a:avLst/>
          </a:prstGeom>
          <a:noFill/>
        </p:spPr>
        <p:txBody>
          <a:bodyPr wrap="none" rtlCol="0">
            <a:spAutoFit/>
          </a:bodyPr>
          <a:lstStyle/>
          <a:p>
            <a:r>
              <a:rPr lang="en-US" sz="1200" dirty="0">
                <a:latin typeface="Segoe UI" panose="020B0502040204020203" pitchFamily="34" charset="0"/>
                <a:cs typeface="Segoe UI" panose="020B0502040204020203" pitchFamily="34" charset="0"/>
              </a:rPr>
              <a:t>Source: CEB Sales Leadership Council</a:t>
            </a:r>
            <a:endParaRPr lang="en-ZA" sz="1200" dirty="0">
              <a:latin typeface="Segoe UI" panose="020B0502040204020203" pitchFamily="34" charset="0"/>
              <a:cs typeface="Segoe UI" panose="020B0502040204020203" pitchFamily="34" charset="0"/>
            </a:endParaRPr>
          </a:p>
        </p:txBody>
      </p:sp>
      <p:graphicFrame>
        <p:nvGraphicFramePr>
          <p:cNvPr id="15" name="Diagram 14">
            <a:extLst>
              <a:ext uri="{FF2B5EF4-FFF2-40B4-BE49-F238E27FC236}">
                <a16:creationId xmlns:a16="http://schemas.microsoft.com/office/drawing/2014/main" id="{51E3A934-747A-46AA-84C8-E624BE10A501}"/>
              </a:ext>
            </a:extLst>
          </p:cNvPr>
          <p:cNvGraphicFramePr/>
          <p:nvPr>
            <p:extLst>
              <p:ext uri="{D42A27DB-BD31-4B8C-83A1-F6EECF244321}">
                <p14:modId xmlns:p14="http://schemas.microsoft.com/office/powerpoint/2010/main" val="2031746246"/>
              </p:ext>
            </p:extLst>
          </p:nvPr>
        </p:nvGraphicFramePr>
        <p:xfrm>
          <a:off x="6888250" y="1690688"/>
          <a:ext cx="4513386" cy="259676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2272792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P spid="12" grpId="0"/>
      <p:bldGraphic spid="15"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4000" b="1" dirty="0">
                <a:solidFill>
                  <a:srgbClr val="000F6A"/>
                </a:solidFill>
                <a:latin typeface="Segoe UI" panose="020B0502040204020203" pitchFamily="34" charset="0"/>
                <a:ea typeface="Verdana" panose="020B0604030504040204" pitchFamily="34" charset="0"/>
                <a:cs typeface="Segoe UI" panose="020B0502040204020203" pitchFamily="34" charset="0"/>
              </a:rPr>
              <a:t>The value proposition</a:t>
            </a:r>
            <a:endParaRPr lang="cs-CZ" sz="4000" b="1" dirty="0">
              <a:solidFill>
                <a:srgbClr val="000F6A"/>
              </a:solidFill>
              <a:latin typeface="Segoe UI" panose="020B0502040204020203" pitchFamily="34" charset="0"/>
              <a:ea typeface="Verdana" panose="020B0604030504040204" pitchFamily="34" charset="0"/>
              <a:cs typeface="Segoe UI" panose="020B0502040204020203" pitchFamily="34" charset="0"/>
            </a:endParaRPr>
          </a:p>
        </p:txBody>
      </p:sp>
      <p:sp>
        <p:nvSpPr>
          <p:cNvPr id="3" name="Zástupný symbol pro obsah 2"/>
          <p:cNvSpPr>
            <a:spLocks noGrp="1"/>
          </p:cNvSpPr>
          <p:nvPr>
            <p:ph idx="1"/>
          </p:nvPr>
        </p:nvSpPr>
        <p:spPr/>
        <p:txBody>
          <a:bodyPr>
            <a:normAutofit/>
          </a:bodyPr>
          <a:lstStyle/>
          <a:p>
            <a:pPr>
              <a:buBlip>
                <a:blip r:embed="rId3"/>
              </a:buBlip>
            </a:pPr>
            <a:r>
              <a:rPr lang="en-US" sz="1800" b="1" dirty="0">
                <a:solidFill>
                  <a:srgbClr val="000F6A"/>
                </a:solidFill>
                <a:latin typeface="Segoe UI" panose="020B0502040204020203" pitchFamily="34" charset="0"/>
                <a:cs typeface="Segoe UI" panose="020B0502040204020203" pitchFamily="34" charset="0"/>
              </a:rPr>
              <a:t>Get clients…..keep clients</a:t>
            </a:r>
          </a:p>
          <a:p>
            <a:pPr>
              <a:buBlip>
                <a:blip r:embed="rId3"/>
              </a:buBlip>
            </a:pPr>
            <a:r>
              <a:rPr lang="en-US" sz="1800" dirty="0">
                <a:solidFill>
                  <a:srgbClr val="000F6A"/>
                </a:solidFill>
                <a:latin typeface="Segoe UI" panose="020B0502040204020203" pitchFamily="34" charset="0"/>
                <a:cs typeface="Segoe UI" panose="020B0502040204020203" pitchFamily="34" charset="0"/>
              </a:rPr>
              <a:t>A value proposition is the DNA of a business that differentiates it from other financial planning businesses </a:t>
            </a:r>
            <a:endParaRPr lang="en-US" sz="1800" b="1" dirty="0">
              <a:solidFill>
                <a:srgbClr val="000F6A"/>
              </a:solidFill>
              <a:latin typeface="Segoe UI" panose="020B0502040204020203" pitchFamily="34" charset="0"/>
              <a:cs typeface="Segoe UI" panose="020B0502040204020203" pitchFamily="34" charset="0"/>
            </a:endParaRPr>
          </a:p>
          <a:p>
            <a:pPr>
              <a:buBlip>
                <a:blip r:embed="rId3"/>
              </a:buBlip>
            </a:pPr>
            <a:r>
              <a:rPr lang="en-US" sz="1800" dirty="0">
                <a:solidFill>
                  <a:srgbClr val="000F6A"/>
                </a:solidFill>
                <a:latin typeface="Segoe UI" panose="020B0502040204020203" pitchFamily="34" charset="0"/>
                <a:cs typeface="Segoe UI" panose="020B0502040204020203" pitchFamily="34" charset="0"/>
              </a:rPr>
              <a:t>Advisers need to identify that </a:t>
            </a:r>
            <a:r>
              <a:rPr lang="en-US" sz="1800" i="1" u="sng" dirty="0">
                <a:solidFill>
                  <a:srgbClr val="000F6A"/>
                </a:solidFill>
                <a:latin typeface="Segoe UI" panose="020B0502040204020203" pitchFamily="34" charset="0"/>
                <a:cs typeface="Segoe UI" panose="020B0502040204020203" pitchFamily="34" charset="0"/>
              </a:rPr>
              <a:t>one thing</a:t>
            </a:r>
            <a:r>
              <a:rPr lang="en-US" sz="1800" u="sng" dirty="0">
                <a:solidFill>
                  <a:srgbClr val="000F6A"/>
                </a:solidFill>
                <a:latin typeface="Segoe UI" panose="020B0502040204020203" pitchFamily="34" charset="0"/>
                <a:cs typeface="Segoe UI" panose="020B0502040204020203" pitchFamily="34" charset="0"/>
              </a:rPr>
              <a:t> </a:t>
            </a:r>
            <a:r>
              <a:rPr lang="en-US" sz="1800" dirty="0">
                <a:solidFill>
                  <a:srgbClr val="000F6A"/>
                </a:solidFill>
                <a:latin typeface="Segoe UI" panose="020B0502040204020203" pitchFamily="34" charset="0"/>
                <a:cs typeface="Segoe UI" panose="020B0502040204020203" pitchFamily="34" charset="0"/>
              </a:rPr>
              <a:t>that defines and demonstrates their value to their clients</a:t>
            </a:r>
          </a:p>
          <a:p>
            <a:pPr>
              <a:buBlip>
                <a:blip r:embed="rId3"/>
              </a:buBlip>
            </a:pPr>
            <a:r>
              <a:rPr lang="en-US" sz="1800" dirty="0">
                <a:solidFill>
                  <a:srgbClr val="000F6A"/>
                </a:solidFill>
                <a:latin typeface="Segoe UI" panose="020B0502040204020203" pitchFamily="34" charset="0"/>
                <a:cs typeface="Segoe UI" panose="020B0502040204020203" pitchFamily="34" charset="0"/>
              </a:rPr>
              <a:t>Understand what prevents your business from delivering its value proposition...then solve it</a:t>
            </a:r>
          </a:p>
          <a:p>
            <a:pPr>
              <a:buBlip>
                <a:blip r:embed="rId3"/>
              </a:buBlip>
            </a:pPr>
            <a:r>
              <a:rPr lang="en-US" sz="1800" dirty="0">
                <a:solidFill>
                  <a:srgbClr val="000F6A"/>
                </a:solidFill>
                <a:latin typeface="Segoe UI" panose="020B0502040204020203" pitchFamily="34" charset="0"/>
                <a:cs typeface="Segoe UI" panose="020B0502040204020203" pitchFamily="34" charset="0"/>
              </a:rPr>
              <a:t>A fee can be charged when the adding of value is demonstrated</a:t>
            </a:r>
          </a:p>
          <a:p>
            <a:pPr>
              <a:buBlip>
                <a:blip r:embed="rId3"/>
              </a:buBlip>
            </a:pPr>
            <a:endParaRPr lang="en-US" sz="1800" dirty="0">
              <a:solidFill>
                <a:srgbClr val="000F6A"/>
              </a:solidFill>
              <a:latin typeface="Segoe UI" panose="020B0502040204020203" pitchFamily="34" charset="0"/>
              <a:cs typeface="Segoe UI" panose="020B0502040204020203" pitchFamily="34" charset="0"/>
            </a:endParaRPr>
          </a:p>
          <a:p>
            <a:pPr>
              <a:buBlip>
                <a:blip r:embed="rId3"/>
              </a:buBlip>
            </a:pPr>
            <a:r>
              <a:rPr lang="en-US" sz="1800" dirty="0">
                <a:solidFill>
                  <a:srgbClr val="000F6A"/>
                </a:solidFill>
              </a:rPr>
              <a:t>My adviser gives me peace of mind, total clarity and the confidence that my affairs are in good hands…..that’s why I pay for the service</a:t>
            </a:r>
          </a:p>
          <a:p>
            <a:pPr>
              <a:buBlip>
                <a:blip r:embed="rId3"/>
              </a:buBlip>
            </a:pPr>
            <a:r>
              <a:rPr lang="en-US" sz="1800" dirty="0">
                <a:solidFill>
                  <a:srgbClr val="000F6A"/>
                </a:solidFill>
              </a:rPr>
              <a:t>And….it’s about the experience provided by the </a:t>
            </a:r>
            <a:r>
              <a:rPr lang="en-US" sz="1800" b="1" dirty="0">
                <a:solidFill>
                  <a:srgbClr val="000F6A"/>
                </a:solidFill>
              </a:rPr>
              <a:t>entire</a:t>
            </a:r>
            <a:r>
              <a:rPr lang="en-US" sz="1800" dirty="0">
                <a:solidFill>
                  <a:srgbClr val="000F6A"/>
                </a:solidFill>
              </a:rPr>
              <a:t> business </a:t>
            </a:r>
            <a:endParaRPr lang="en-ZA" sz="1800" dirty="0">
              <a:solidFill>
                <a:srgbClr val="000F6A"/>
              </a:solidFill>
            </a:endParaRPr>
          </a:p>
          <a:p>
            <a:pPr>
              <a:buBlip>
                <a:blip r:embed="rId3"/>
              </a:buBlip>
            </a:pPr>
            <a:endParaRPr lang="en-US" sz="1800" dirty="0">
              <a:solidFill>
                <a:srgbClr val="000F6A"/>
              </a:solidFill>
              <a:latin typeface="Segoe UI" panose="020B0502040204020203" pitchFamily="34" charset="0"/>
              <a:cs typeface="Segoe UI" panose="020B0502040204020203" pitchFamily="34" charset="0"/>
            </a:endParaRPr>
          </a:p>
          <a:p>
            <a:pPr>
              <a:buBlip>
                <a:blip r:embed="rId3"/>
              </a:buBlip>
            </a:pPr>
            <a:endParaRPr lang="en-US" sz="2400" dirty="0"/>
          </a:p>
          <a:p>
            <a:pPr>
              <a:buBlip>
                <a:blip r:embed="rId3"/>
              </a:buBlip>
            </a:pPr>
            <a:endParaRPr lang="cs-CZ" sz="2400" dirty="0">
              <a:solidFill>
                <a:srgbClr val="000F6A"/>
              </a:solidFill>
              <a:latin typeface="Segoe UI" panose="020B0502040204020203" pitchFamily="34" charset="0"/>
              <a:ea typeface="Verdana" panose="020B0604030504040204" pitchFamily="34" charset="0"/>
              <a:cs typeface="Segoe UI" panose="020B0502040204020203" pitchFamily="34" charset="0"/>
            </a:endParaRPr>
          </a:p>
        </p:txBody>
      </p:sp>
      <p:pic>
        <p:nvPicPr>
          <p:cNvPr id="6" name="Obráze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000750"/>
            <a:ext cx="12192000" cy="857250"/>
          </a:xfrm>
          <a:prstGeom prst="rect">
            <a:avLst/>
          </a:prstGeom>
        </p:spPr>
      </p:pic>
      <p:pic>
        <p:nvPicPr>
          <p:cNvPr id="5" name="Obrázek 4"/>
          <p:cNvPicPr>
            <a:picLocks noChangeAspect="1"/>
          </p:cNvPicPr>
          <p:nvPr/>
        </p:nvPicPr>
        <p:blipFill rotWithShape="1">
          <a:blip r:embed="rId3">
            <a:extLst>
              <a:ext uri="{28A0092B-C50C-407E-A947-70E740481C1C}">
                <a14:useLocalDpi xmlns:a14="http://schemas.microsoft.com/office/drawing/2010/main" val="0"/>
              </a:ext>
            </a:extLst>
          </a:blip>
          <a:srcRect l="14749"/>
          <a:stretch/>
        </p:blipFill>
        <p:spPr>
          <a:xfrm>
            <a:off x="-1" y="560388"/>
            <a:ext cx="790365" cy="1130300"/>
          </a:xfrm>
          <a:prstGeom prst="rect">
            <a:avLst/>
          </a:prstGeom>
        </p:spPr>
      </p:pic>
    </p:spTree>
    <p:extLst>
      <p:ext uri="{BB962C8B-B14F-4D97-AF65-F5344CB8AC3E}">
        <p14:creationId xmlns:p14="http://schemas.microsoft.com/office/powerpoint/2010/main" val="1275430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 id="{52067632-B8A7-4FF1-8EA6-1606388A9C2C}" vid="{64D65A4D-DC58-4D95-A1AE-D7060DA77ED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Konference 2018_šablona prezentace</Template>
  <TotalTime>327</TotalTime>
  <Words>516</Words>
  <Application>Microsoft Office PowerPoint</Application>
  <PresentationFormat>Widescreen</PresentationFormat>
  <Paragraphs>125</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Segoe UI</vt:lpstr>
      <vt:lpstr>Verdana</vt:lpstr>
      <vt:lpstr>Motiv Office</vt:lpstr>
      <vt:lpstr>PowerPoint Presentation</vt:lpstr>
      <vt:lpstr>Building a professional &amp; future fit practice</vt:lpstr>
      <vt:lpstr>Transition</vt:lpstr>
      <vt:lpstr>Where are we headed?</vt:lpstr>
      <vt:lpstr>The ‘How’</vt:lpstr>
      <vt:lpstr>Focus on the strengths</vt:lpstr>
      <vt:lpstr>Building trust – a TOTAL business experience</vt:lpstr>
      <vt:lpstr>What drives client loyalty?</vt:lpstr>
      <vt:lpstr>The value proposition</vt:lpstr>
      <vt:lpstr>South Africa and RDR</vt:lpstr>
      <vt:lpstr>Transition to fees</vt:lpstr>
      <vt:lpstr>In closing…..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edden</dc:creator>
  <cp:lastModifiedBy>edden</cp:lastModifiedBy>
  <cp:revision>62</cp:revision>
  <cp:lastPrinted>2018-09-20T08:36:44Z</cp:lastPrinted>
  <dcterms:created xsi:type="dcterms:W3CDTF">2018-09-04T12:36:55Z</dcterms:created>
  <dcterms:modified xsi:type="dcterms:W3CDTF">2018-09-22T05:12:49Z</dcterms:modified>
</cp:coreProperties>
</file>